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805" r:id="rId2"/>
    <p:sldMasterId id="2147483807" r:id="rId3"/>
    <p:sldMasterId id="2147483809" r:id="rId4"/>
  </p:sldMasterIdLst>
  <p:notesMasterIdLst>
    <p:notesMasterId r:id="rId49"/>
  </p:notesMasterIdLst>
  <p:handoutMasterIdLst>
    <p:handoutMasterId r:id="rId50"/>
  </p:handoutMasterIdLst>
  <p:sldIdLst>
    <p:sldId id="391" r:id="rId5"/>
    <p:sldId id="431" r:id="rId6"/>
    <p:sldId id="414" r:id="rId7"/>
    <p:sldId id="432" r:id="rId8"/>
    <p:sldId id="441" r:id="rId9"/>
    <p:sldId id="433" r:id="rId10"/>
    <p:sldId id="435" r:id="rId11"/>
    <p:sldId id="436" r:id="rId12"/>
    <p:sldId id="440" r:id="rId13"/>
    <p:sldId id="442" r:id="rId14"/>
    <p:sldId id="444" r:id="rId15"/>
    <p:sldId id="428" r:id="rId16"/>
    <p:sldId id="443" r:id="rId17"/>
    <p:sldId id="427" r:id="rId18"/>
    <p:sldId id="445" r:id="rId19"/>
    <p:sldId id="422" r:id="rId20"/>
    <p:sldId id="423" r:id="rId21"/>
    <p:sldId id="398" r:id="rId22"/>
    <p:sldId id="404" r:id="rId23"/>
    <p:sldId id="446" r:id="rId24"/>
    <p:sldId id="429" r:id="rId25"/>
    <p:sldId id="430" r:id="rId26"/>
    <p:sldId id="448" r:id="rId27"/>
    <p:sldId id="449" r:id="rId28"/>
    <p:sldId id="450" r:id="rId29"/>
    <p:sldId id="457" r:id="rId30"/>
    <p:sldId id="458" r:id="rId31"/>
    <p:sldId id="459" r:id="rId32"/>
    <p:sldId id="460" r:id="rId33"/>
    <p:sldId id="461" r:id="rId34"/>
    <p:sldId id="462" r:id="rId35"/>
    <p:sldId id="453" r:id="rId36"/>
    <p:sldId id="463" r:id="rId37"/>
    <p:sldId id="464" r:id="rId38"/>
    <p:sldId id="454" r:id="rId39"/>
    <p:sldId id="465" r:id="rId40"/>
    <p:sldId id="466" r:id="rId41"/>
    <p:sldId id="451" r:id="rId42"/>
    <p:sldId id="452" r:id="rId43"/>
    <p:sldId id="467" r:id="rId44"/>
    <p:sldId id="468" r:id="rId45"/>
    <p:sldId id="469" r:id="rId46"/>
    <p:sldId id="470" r:id="rId47"/>
    <p:sldId id="394"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4"/>
    <a:srgbClr val="008F39"/>
    <a:srgbClr val="EC008C"/>
    <a:srgbClr val="01AF54"/>
    <a:srgbClr val="00AF54"/>
    <a:srgbClr val="009543"/>
    <a:srgbClr val="6E298D"/>
    <a:srgbClr val="CC006A"/>
    <a:srgbClr val="671868"/>
    <a:srgbClr val="DA51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9174" autoAdjust="0"/>
  </p:normalViewPr>
  <p:slideViewPr>
    <p:cSldViewPr snapToGrid="0" snapToObjects="1">
      <p:cViewPr varScale="1">
        <p:scale>
          <a:sx n="91" d="100"/>
          <a:sy n="91" d="100"/>
        </p:scale>
        <p:origin x="-870" y="-1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40" d="100"/>
          <a:sy n="140" d="100"/>
        </p:scale>
        <p:origin x="-2816" y="13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625D9A-7134-8A43-B335-9EC90FD0E9B7}" type="datetimeFigureOut">
              <a:rPr lang="en-US" smtClean="0">
                <a:latin typeface="Arial"/>
              </a:rPr>
              <a:t>10/30/2015</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8B099-EB04-204B-8763-57B7CE029C3B}"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0569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D816B4-CC0B-0C43-B317-FB798AD6E4B5}" type="datetimeFigureOut">
              <a:rPr lang="en-US" smtClean="0"/>
              <a:pPr/>
              <a:t>10/30/2015</a:t>
            </a:fld>
            <a:endParaRPr lang="en-US" dirty="0"/>
          </a:p>
        </p:txBody>
      </p:sp>
      <p:sp>
        <p:nvSpPr>
          <p:cNvPr id="4" name="Slide Image Placeholder 3"/>
          <p:cNvSpPr>
            <a:spLocks noGrp="1" noRot="1" noChangeAspect="1"/>
          </p:cNvSpPr>
          <p:nvPr>
            <p:ph type="sldImg" idx="2"/>
          </p:nvPr>
        </p:nvSpPr>
        <p:spPr>
          <a:xfrm>
            <a:off x="733425" y="685800"/>
            <a:ext cx="5391150" cy="30337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3357"/>
            <a:ext cx="5486400" cy="4094842"/>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9B5DB782-5051-4D47-884F-4E041568556D}" type="slidenum">
              <a:rPr lang="en-US" smtClean="0"/>
              <a:pPr/>
              <a:t>‹#›</a:t>
            </a:fld>
            <a:endParaRPr lang="en-US" dirty="0"/>
          </a:p>
        </p:txBody>
      </p:sp>
      <p:pic>
        <p:nvPicPr>
          <p:cNvPr id="9" name="Picture 8" descr="GSUSA_servicemark_PMS355_BLK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1624" y="8685213"/>
            <a:ext cx="860576" cy="338151"/>
          </a:xfrm>
          <a:prstGeom prst="rect">
            <a:avLst/>
          </a:prstGeom>
        </p:spPr>
      </p:pic>
    </p:spTree>
    <p:extLst>
      <p:ext uri="{BB962C8B-B14F-4D97-AF65-F5344CB8AC3E}">
        <p14:creationId xmlns:p14="http://schemas.microsoft.com/office/powerpoint/2010/main" val="3424265242"/>
      </p:ext>
    </p:extLst>
  </p:cSld>
  <p:clrMap bg1="lt1" tx1="dk1" bg2="lt2" tx2="dk2" accent1="accent1" accent2="accent2" accent3="accent3" accent4="accent4" accent5="accent5" accent6="accent6" hlink="hlink" folHlink="folHlink"/>
  <p:notesStyle>
    <a:lvl1pPr marL="0" algn="l" defTabSz="457200" rtl="0" eaLnBrk="1" latinLnBrk="0" hangingPunct="1">
      <a:defRPr sz="1600" b="0" i="0" kern="1200">
        <a:solidFill>
          <a:schemeClr val="tx1"/>
        </a:solidFill>
        <a:latin typeface="Arial"/>
        <a:ea typeface="+mn-ea"/>
        <a:cs typeface="+mn-cs"/>
      </a:defRPr>
    </a:lvl1pPr>
    <a:lvl2pPr marL="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Digital Cookie 2.0</a:t>
            </a:r>
            <a:r>
              <a:rPr lang="en-US" baseline="0" dirty="0" smtClean="0"/>
              <a:t> training.</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a:t>
            </a:fld>
            <a:endParaRPr lang="en-US" dirty="0"/>
          </a:p>
        </p:txBody>
      </p:sp>
    </p:spTree>
    <p:extLst>
      <p:ext uri="{BB962C8B-B14F-4D97-AF65-F5344CB8AC3E}">
        <p14:creationId xmlns:p14="http://schemas.microsoft.com/office/powerpoint/2010/main" val="192992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For volunteers (SU or troop) who are also parents, there are a couple of extra steps.</a:t>
            </a:r>
          </a:p>
          <a:p>
            <a:r>
              <a:rPr lang="en-US" baseline="0" dirty="0" smtClean="0"/>
              <a:t>First, we’ll look at it for parents of girls over 13.</a:t>
            </a:r>
          </a:p>
          <a:p>
            <a:r>
              <a:rPr lang="en-US" baseline="0" dirty="0" smtClean="0"/>
              <a:t>The differences between this and the previous scenario are signing an extra T &amp; C as the parent and selecting your role on logging in.</a:t>
            </a:r>
          </a:p>
          <a:p>
            <a:r>
              <a:rPr lang="en-US" baseline="0" dirty="0" smtClean="0"/>
              <a:t>Volunteers who are also parents should login as a parent the first time they login. Let’s take a look.</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11</a:t>
            </a:fld>
            <a:endParaRPr lang="en-US"/>
          </a:p>
        </p:txBody>
      </p:sp>
    </p:spTree>
    <p:extLst>
      <p:ext uri="{BB962C8B-B14F-4D97-AF65-F5344CB8AC3E}">
        <p14:creationId xmlns:p14="http://schemas.microsoft.com/office/powerpoint/2010/main" val="391918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Here is the Role selector screen that any volunteer will see during registration process and every time logging in after that. You can easily switch between roles at the top of the screen once logged 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If you have a different email address for eBudde login (volunteer role) then you do as the parent, the accounts will not be tied together and you can not move between roles without logging in and out.</a:t>
            </a:r>
          </a:p>
          <a:p>
            <a:r>
              <a:rPr lang="en-US" baseline="0" dirty="0" smtClean="0"/>
              <a:t>On your first login, choose parent in order to finish the registration process.</a:t>
            </a:r>
          </a:p>
        </p:txBody>
      </p:sp>
      <p:sp>
        <p:nvSpPr>
          <p:cNvPr id="4" name="Slide Number Placeholder 3"/>
          <p:cNvSpPr>
            <a:spLocks noGrp="1"/>
          </p:cNvSpPr>
          <p:nvPr>
            <p:ph type="sldNum" sz="quarter" idx="10"/>
          </p:nvPr>
        </p:nvSpPr>
        <p:spPr/>
        <p:txBody>
          <a:bodyPr/>
          <a:lstStyle/>
          <a:p>
            <a:fld id="{9B5DB782-5051-4D47-884F-4E041568556D}" type="slidenum">
              <a:rPr lang="en-US" smtClean="0"/>
              <a:t>12</a:t>
            </a:fld>
            <a:endParaRPr lang="en-US"/>
          </a:p>
        </p:txBody>
      </p:sp>
    </p:spTree>
    <p:extLst>
      <p:ext uri="{BB962C8B-B14F-4D97-AF65-F5344CB8AC3E}">
        <p14:creationId xmlns:p14="http://schemas.microsoft.com/office/powerpoint/2010/main" val="190585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Then, see a screen to register girls that looks mostly like this.</a:t>
            </a:r>
          </a:p>
          <a:p>
            <a:r>
              <a:rPr lang="en-US" baseline="0" dirty="0" smtClean="0"/>
              <a:t>You will only be asked for the email for any girls over 13. If you get asked from leaders or parents about this because their 13 year old doesn’t have an email or they don’t want to use it,  the parent can choose to set up an email account and not give the girl the password, just check the email themselves for the initial registration email.</a:t>
            </a:r>
          </a:p>
          <a:p>
            <a:r>
              <a:rPr lang="en-US" baseline="0" dirty="0" smtClean="0"/>
              <a:t>Also note, the email address they use for the over 13 girl can’t be the same for anyone else in DOC</a:t>
            </a:r>
          </a:p>
        </p:txBody>
      </p:sp>
      <p:sp>
        <p:nvSpPr>
          <p:cNvPr id="4" name="Slide Number Placeholder 3"/>
          <p:cNvSpPr>
            <a:spLocks noGrp="1"/>
          </p:cNvSpPr>
          <p:nvPr>
            <p:ph type="sldNum" sz="quarter" idx="10"/>
          </p:nvPr>
        </p:nvSpPr>
        <p:spPr/>
        <p:txBody>
          <a:bodyPr/>
          <a:lstStyle/>
          <a:p>
            <a:fld id="{9B5DB782-5051-4D47-884F-4E041568556D}" type="slidenum">
              <a:rPr lang="en-US" smtClean="0"/>
              <a:t>13</a:t>
            </a:fld>
            <a:endParaRPr lang="en-US"/>
          </a:p>
        </p:txBody>
      </p:sp>
    </p:spTree>
    <p:extLst>
      <p:ext uri="{BB962C8B-B14F-4D97-AF65-F5344CB8AC3E}">
        <p14:creationId xmlns:p14="http://schemas.microsoft.com/office/powerpoint/2010/main" val="209133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This is almost the identical process as the last scenario, difference is for a volunteer who only has girls under 13. They read and sign the girl pledge with their girl or girl(s) under 13, whereas girls over 13 do that themselves. Everything else is the same.</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14</a:t>
            </a:fld>
            <a:endParaRPr lang="en-US"/>
          </a:p>
        </p:txBody>
      </p:sp>
    </p:spTree>
    <p:extLst>
      <p:ext uri="{BB962C8B-B14F-4D97-AF65-F5344CB8AC3E}">
        <p14:creationId xmlns:p14="http://schemas.microsoft.com/office/powerpoint/2010/main" val="245074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dirty="0" smtClean="0"/>
              <a:t>You survived</a:t>
            </a:r>
            <a:r>
              <a:rPr lang="en-US" baseline="0" dirty="0" smtClean="0"/>
              <a:t> the login process, which isn’t really that complicated. Let’s take a look at the SU dashboard. Which is nearly identical to the dashboard a troop leader would have.</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15</a:t>
            </a:fld>
            <a:endParaRPr lang="en-US"/>
          </a:p>
        </p:txBody>
      </p:sp>
    </p:spTree>
    <p:extLst>
      <p:ext uri="{BB962C8B-B14F-4D97-AF65-F5344CB8AC3E}">
        <p14:creationId xmlns:p14="http://schemas.microsoft.com/office/powerpoint/2010/main" val="257530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baseline="0" dirty="0" smtClean="0"/>
          </a:p>
          <a:p>
            <a:r>
              <a:rPr lang="en-US" baseline="0" dirty="0" smtClean="0"/>
              <a:t>When you are in, you’ll see this glance at your SU’s metrics.  Pay no attention to the graph that shows as many raisin and toffee as mints! I doubt yours will look like that.</a:t>
            </a:r>
          </a:p>
          <a:p>
            <a:r>
              <a:rPr lang="en-US" baseline="0" dirty="0" smtClean="0"/>
              <a:t>Note, if you have multiple roles you can easily switch between them using the role selector at the top. The role selector will be at the trop of all of your pages if you have multiple roles, allowing you to switch between roles..</a:t>
            </a:r>
          </a:p>
        </p:txBody>
      </p:sp>
      <p:sp>
        <p:nvSpPr>
          <p:cNvPr id="4" name="Slide Number Placeholder 3"/>
          <p:cNvSpPr>
            <a:spLocks noGrp="1"/>
          </p:cNvSpPr>
          <p:nvPr>
            <p:ph type="sldNum" sz="quarter" idx="10"/>
          </p:nvPr>
        </p:nvSpPr>
        <p:spPr/>
        <p:txBody>
          <a:bodyPr/>
          <a:lstStyle/>
          <a:p>
            <a:fld id="{9B5DB782-5051-4D47-884F-4E041568556D}" type="slidenum">
              <a:rPr lang="en-US" smtClean="0"/>
              <a:t>16</a:t>
            </a:fld>
            <a:endParaRPr lang="en-US"/>
          </a:p>
        </p:txBody>
      </p:sp>
    </p:spTree>
    <p:extLst>
      <p:ext uri="{BB962C8B-B14F-4D97-AF65-F5344CB8AC3E}">
        <p14:creationId xmlns:p14="http://schemas.microsoft.com/office/powerpoint/2010/main" val="154561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The bottom of your dashboard is a list of all of the girls in your SU and their status. You can filter the info (talk about the categories) to see specific troops in  your SU. Troop leaders/product managers have the same view but for their troops only.</a:t>
            </a:r>
          </a:p>
        </p:txBody>
      </p:sp>
      <p:sp>
        <p:nvSpPr>
          <p:cNvPr id="4" name="Slide Number Placeholder 3"/>
          <p:cNvSpPr>
            <a:spLocks noGrp="1"/>
          </p:cNvSpPr>
          <p:nvPr>
            <p:ph type="sldNum" sz="quarter" idx="10"/>
          </p:nvPr>
        </p:nvSpPr>
        <p:spPr/>
        <p:txBody>
          <a:bodyPr/>
          <a:lstStyle/>
          <a:p>
            <a:fld id="{9B5DB782-5051-4D47-884F-4E041568556D}" type="slidenum">
              <a:rPr lang="en-US" smtClean="0"/>
              <a:t>17</a:t>
            </a:fld>
            <a:endParaRPr lang="en-US"/>
          </a:p>
        </p:txBody>
      </p:sp>
    </p:spTree>
    <p:extLst>
      <p:ext uri="{BB962C8B-B14F-4D97-AF65-F5344CB8AC3E}">
        <p14:creationId xmlns:p14="http://schemas.microsoft.com/office/powerpoint/2010/main" val="245479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Here’s a closer look at what a troop dashboard might look like. Or, an SU dashboard if they had selected a troop.</a:t>
            </a:r>
          </a:p>
          <a:p>
            <a:r>
              <a:rPr lang="en-US" baseline="0" dirty="0" smtClean="0"/>
              <a:t>Everything functions the same for both troop and SU’s. The only difference is how many girls they can see.</a:t>
            </a:r>
          </a:p>
          <a:p>
            <a:endParaRPr lang="en-US" baseline="0" dirty="0" smtClean="0"/>
          </a:p>
          <a:p>
            <a:r>
              <a:rPr lang="en-US" baseline="0" dirty="0" smtClean="0"/>
              <a:t>In these new dashboards, leaders can do a lot to support their girls in DOC.</a:t>
            </a:r>
          </a:p>
          <a:p>
            <a:r>
              <a:rPr lang="en-US" baseline="0" dirty="0" smtClean="0"/>
              <a:t>They can make sure girls have their site live, and if they don’t leaders can work with the girl and her family to see if she needs support.</a:t>
            </a:r>
          </a:p>
          <a:p>
            <a:r>
              <a:rPr lang="en-US" baseline="0" dirty="0" smtClean="0"/>
              <a:t>Leaders can see if girls are sending out emails to customers and encourage them to send them periodically. She could also see if a girl were perhaps sending out too MANY emails and use it as a teaching opportunity about email spam.</a:t>
            </a:r>
          </a:p>
          <a:p>
            <a:endParaRPr lang="en-US" baseline="0" dirty="0" smtClean="0"/>
          </a:p>
          <a:p>
            <a:r>
              <a:rPr lang="en-US" baseline="0" dirty="0" smtClean="0"/>
              <a:t>But, the two fields I think will be most utilized are the last two. Let’s look at those.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NOTE-there won’t be any pending approval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leader/SUCM would click on number of orders column</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18</a:t>
            </a:fld>
            <a:endParaRPr lang="en-US"/>
          </a:p>
        </p:txBody>
      </p:sp>
    </p:spTree>
    <p:extLst>
      <p:ext uri="{BB962C8B-B14F-4D97-AF65-F5344CB8AC3E}">
        <p14:creationId xmlns:p14="http://schemas.microsoft.com/office/powerpoint/2010/main" val="33615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Clicking on the orders will bring up a screen like this that allows the leader to see what orders the girl has had and the status of them all.</a:t>
            </a:r>
          </a:p>
        </p:txBody>
      </p:sp>
      <p:sp>
        <p:nvSpPr>
          <p:cNvPr id="4" name="Slide Number Placeholder 3"/>
          <p:cNvSpPr>
            <a:spLocks noGrp="1"/>
          </p:cNvSpPr>
          <p:nvPr>
            <p:ph type="sldNum" sz="quarter" idx="10"/>
          </p:nvPr>
        </p:nvSpPr>
        <p:spPr/>
        <p:txBody>
          <a:bodyPr/>
          <a:lstStyle/>
          <a:p>
            <a:fld id="{9B5DB782-5051-4D47-884F-4E041568556D}" type="slidenum">
              <a:rPr lang="en-US" smtClean="0"/>
              <a:t>19</a:t>
            </a:fld>
            <a:endParaRPr lang="en-US"/>
          </a:p>
        </p:txBody>
      </p:sp>
    </p:spTree>
    <p:extLst>
      <p:ext uri="{BB962C8B-B14F-4D97-AF65-F5344CB8AC3E}">
        <p14:creationId xmlns:p14="http://schemas.microsoft.com/office/powerpoint/2010/main" val="260220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dirty="0" smtClean="0"/>
              <a:t>Let’s take a look at some additional information troop leaders will need</a:t>
            </a:r>
            <a:r>
              <a:rPr lang="en-US" baseline="0" dirty="0" smtClean="0"/>
              <a:t> to know when they have a girl in their troop get an order.</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20</a:t>
            </a:fld>
            <a:endParaRPr lang="en-US"/>
          </a:p>
        </p:txBody>
      </p:sp>
    </p:spTree>
    <p:extLst>
      <p:ext uri="{BB962C8B-B14F-4D97-AF65-F5344CB8AC3E}">
        <p14:creationId xmlns:p14="http://schemas.microsoft.com/office/powerpoint/2010/main" val="417653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3</a:t>
            </a:fld>
            <a:endParaRPr lang="en-US"/>
          </a:p>
        </p:txBody>
      </p:sp>
    </p:spTree>
    <p:extLst>
      <p:ext uri="{BB962C8B-B14F-4D97-AF65-F5344CB8AC3E}">
        <p14:creationId xmlns:p14="http://schemas.microsoft.com/office/powerpoint/2010/main" val="2055696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Once an order has been placed and the payment clears, the information is sent to eBudde for your troop records. It will appear on the girl orders page as both whatever kind of cookies they ordered and how much money was deposited. There is nothing more the leader needs to do except adjust the amount she needs to deposit because the DOC amount is treated as a deposit for the full sales price of the box. (See next slide for example)</a:t>
            </a:r>
          </a:p>
          <a:p>
            <a:endParaRPr lang="en-US" baseline="0" dirty="0" smtClean="0"/>
          </a:p>
          <a:p>
            <a:r>
              <a:rPr lang="en-US" baseline="0" dirty="0" smtClean="0"/>
              <a:t>It should be noted that the minimum order for shipped cookies is actually 4 boxes. This screen is not an accurate representation of the minimums for shipping.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21</a:t>
            </a:fld>
            <a:endParaRPr lang="en-US"/>
          </a:p>
        </p:txBody>
      </p:sp>
    </p:spTree>
    <p:extLst>
      <p:ext uri="{BB962C8B-B14F-4D97-AF65-F5344CB8AC3E}">
        <p14:creationId xmlns:p14="http://schemas.microsoft.com/office/powerpoint/2010/main" val="187228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All DOC deposits will be reflected on your deposits tab in eBudde as well. No need to do anything for those orders.</a:t>
            </a:r>
          </a:p>
        </p:txBody>
      </p:sp>
      <p:sp>
        <p:nvSpPr>
          <p:cNvPr id="4" name="Slide Number Placeholder 3"/>
          <p:cNvSpPr>
            <a:spLocks noGrp="1"/>
          </p:cNvSpPr>
          <p:nvPr>
            <p:ph type="sldNum" sz="quarter" idx="10"/>
          </p:nvPr>
        </p:nvSpPr>
        <p:spPr/>
        <p:txBody>
          <a:bodyPr/>
          <a:lstStyle/>
          <a:p>
            <a:fld id="{9B5DB782-5051-4D47-884F-4E041568556D}" type="slidenum">
              <a:rPr lang="en-US" smtClean="0"/>
              <a:t>22</a:t>
            </a:fld>
            <a:endParaRPr lang="en-US"/>
          </a:p>
        </p:txBody>
      </p:sp>
    </p:spTree>
    <p:extLst>
      <p:ext uri="{BB962C8B-B14F-4D97-AF65-F5344CB8AC3E}">
        <p14:creationId xmlns:p14="http://schemas.microsoft.com/office/powerpoint/2010/main" val="145451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Sales report</a:t>
            </a:r>
          </a:p>
          <a:p>
            <a:r>
              <a:rPr lang="en-US" baseline="0" dirty="0" smtClean="0"/>
              <a:t>You can see how the transactions will be reflected on the sales report in </a:t>
            </a:r>
            <a:r>
              <a:rPr lang="en-US" baseline="0" dirty="0" err="1" smtClean="0"/>
              <a:t>ebudde</a:t>
            </a:r>
            <a:r>
              <a:rPr lang="en-US" baseline="0" dirty="0" smtClean="0"/>
              <a:t> and troops will adjust their deposits accordingly.</a:t>
            </a:r>
          </a:p>
        </p:txBody>
      </p:sp>
      <p:sp>
        <p:nvSpPr>
          <p:cNvPr id="4" name="Slide Number Placeholder 3"/>
          <p:cNvSpPr>
            <a:spLocks noGrp="1"/>
          </p:cNvSpPr>
          <p:nvPr>
            <p:ph type="sldNum" sz="quarter" idx="10"/>
          </p:nvPr>
        </p:nvSpPr>
        <p:spPr/>
        <p:txBody>
          <a:bodyPr/>
          <a:lstStyle/>
          <a:p>
            <a:fld id="{9B5DB782-5051-4D47-884F-4E041568556D}" type="slidenum">
              <a:rPr lang="en-US" smtClean="0"/>
              <a:t>23</a:t>
            </a:fld>
            <a:endParaRPr lang="en-US"/>
          </a:p>
        </p:txBody>
      </p:sp>
    </p:spTree>
    <p:extLst>
      <p:ext uri="{BB962C8B-B14F-4D97-AF65-F5344CB8AC3E}">
        <p14:creationId xmlns:p14="http://schemas.microsoft.com/office/powerpoint/2010/main" val="2868754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dirty="0" smtClean="0"/>
              <a:t>So, what does a girl/parent see</a:t>
            </a:r>
            <a:r>
              <a:rPr lang="en-US" baseline="0" dirty="0" smtClean="0"/>
              <a:t> when they are logged in? Note, unless you are also a parent, you don’t have any of these screes. But, you’ll have your notes and this presentation!</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24</a:t>
            </a:fld>
            <a:endParaRPr lang="en-US"/>
          </a:p>
        </p:txBody>
      </p:sp>
    </p:spTree>
    <p:extLst>
      <p:ext uri="{BB962C8B-B14F-4D97-AF65-F5344CB8AC3E}">
        <p14:creationId xmlns:p14="http://schemas.microsoft.com/office/powerpoint/2010/main" val="1866241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You’ve seen the registration process in probably painstaking detail. But, once the parent is in (or you if you are also a parent), what happens?</a:t>
            </a:r>
          </a:p>
          <a:p>
            <a:r>
              <a:rPr lang="en-US" baseline="0" dirty="0" smtClean="0"/>
              <a:t>On a day determined by your council, everyone who is set up to use DOC will get a registration email. You only get one, and you get the one for the highest level you are. So if you are SUCM, you get one for that no matter what other roles you have.</a:t>
            </a:r>
          </a:p>
          <a:p>
            <a:r>
              <a:rPr lang="en-US" baseline="0" dirty="0" smtClean="0"/>
              <a:t>When a parent only clicks on the email and completes the login process, they are taken to the girl’s site setup.</a:t>
            </a:r>
          </a:p>
        </p:txBody>
      </p:sp>
      <p:sp>
        <p:nvSpPr>
          <p:cNvPr id="4" name="Slide Number Placeholder 3"/>
          <p:cNvSpPr>
            <a:spLocks noGrp="1"/>
          </p:cNvSpPr>
          <p:nvPr>
            <p:ph type="sldNum" sz="quarter" idx="10"/>
          </p:nvPr>
        </p:nvSpPr>
        <p:spPr/>
        <p:txBody>
          <a:bodyPr/>
          <a:lstStyle/>
          <a:p>
            <a:fld id="{9B5DB782-5051-4D47-884F-4E041568556D}" type="slidenum">
              <a:rPr lang="en-US" smtClean="0"/>
              <a:t>25</a:t>
            </a:fld>
            <a:endParaRPr lang="en-US"/>
          </a:p>
        </p:txBody>
      </p:sp>
    </p:spTree>
    <p:extLst>
      <p:ext uri="{BB962C8B-B14F-4D97-AF65-F5344CB8AC3E}">
        <p14:creationId xmlns:p14="http://schemas.microsoft.com/office/powerpoint/2010/main" val="202635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This is a girl’s home page.</a:t>
            </a:r>
          </a:p>
          <a:p>
            <a:r>
              <a:rPr lang="en-US" baseline="0" dirty="0" smtClean="0"/>
              <a:t>Let’s look at a tour of the features of this page.</a:t>
            </a:r>
          </a:p>
          <a:p>
            <a:r>
              <a:rPr lang="en-US" baseline="0" dirty="0" smtClean="0"/>
              <a:t>Navigation bar</a:t>
            </a:r>
          </a:p>
          <a:p>
            <a:r>
              <a:rPr lang="en-US" baseline="0" dirty="0" smtClean="0"/>
              <a:t>Multiple girls</a:t>
            </a:r>
          </a:p>
          <a:p>
            <a:r>
              <a:rPr lang="en-US" baseline="0" dirty="0" smtClean="0"/>
              <a:t>Role selector</a:t>
            </a:r>
          </a:p>
          <a:p>
            <a:r>
              <a:rPr lang="en-US" baseline="0" dirty="0" smtClean="0"/>
              <a:t>Graphic link to parts of the site</a:t>
            </a:r>
          </a:p>
          <a:p>
            <a:r>
              <a:rPr lang="en-US" baseline="0" dirty="0" smtClean="0"/>
              <a:t>Badges</a:t>
            </a:r>
          </a:p>
          <a:p>
            <a:r>
              <a:rPr lang="en-US" baseline="0" dirty="0" smtClean="0"/>
              <a:t>Cookie store link</a:t>
            </a:r>
          </a:p>
          <a:p>
            <a:r>
              <a:rPr lang="en-US" baseline="0" dirty="0" smtClean="0"/>
              <a:t>Council messages</a:t>
            </a:r>
          </a:p>
          <a:p>
            <a:r>
              <a:rPr lang="en-US" baseline="0" dirty="0" smtClean="0"/>
              <a:t>And finally-Site setup; also available from </a:t>
            </a:r>
            <a:r>
              <a:rPr lang="en-US" baseline="0" dirty="0" err="1" smtClean="0"/>
              <a:t>nav</a:t>
            </a:r>
            <a:r>
              <a:rPr lang="en-US" baseline="0" dirty="0" smtClean="0"/>
              <a:t> bar at the top</a:t>
            </a:r>
          </a:p>
          <a:p>
            <a:endParaRPr lang="en-US" baseline="0" dirty="0" smtClean="0"/>
          </a:p>
          <a:p>
            <a:r>
              <a:rPr lang="en-US" baseline="0" dirty="0" smtClean="0"/>
              <a:t>This is only the TOP part of the page though</a:t>
            </a:r>
          </a:p>
        </p:txBody>
      </p:sp>
      <p:sp>
        <p:nvSpPr>
          <p:cNvPr id="4" name="Slide Number Placeholder 3"/>
          <p:cNvSpPr>
            <a:spLocks noGrp="1"/>
          </p:cNvSpPr>
          <p:nvPr>
            <p:ph type="sldNum" sz="quarter" idx="10"/>
          </p:nvPr>
        </p:nvSpPr>
        <p:spPr/>
        <p:txBody>
          <a:bodyPr/>
          <a:lstStyle/>
          <a:p>
            <a:fld id="{9B5DB782-5051-4D47-884F-4E041568556D}" type="slidenum">
              <a:rPr lang="en-US" smtClean="0"/>
              <a:t>26</a:t>
            </a:fld>
            <a:endParaRPr lang="en-US"/>
          </a:p>
        </p:txBody>
      </p:sp>
    </p:spTree>
    <p:extLst>
      <p:ext uri="{BB962C8B-B14F-4D97-AF65-F5344CB8AC3E}">
        <p14:creationId xmlns:p14="http://schemas.microsoft.com/office/powerpoint/2010/main" val="2771731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The bottom part are charts of her progress. This is such a great tie back to everyday skills. If she has already learned about pie charts and graphs in math class, this will be easy. If she hasn’t, when she does learn about them in school, she’ll be a pro already after having seen them on her DOC page and learning about them.</a:t>
            </a:r>
          </a:p>
        </p:txBody>
      </p:sp>
      <p:sp>
        <p:nvSpPr>
          <p:cNvPr id="4" name="Slide Number Placeholder 3"/>
          <p:cNvSpPr>
            <a:spLocks noGrp="1"/>
          </p:cNvSpPr>
          <p:nvPr>
            <p:ph type="sldNum" sz="quarter" idx="10"/>
          </p:nvPr>
        </p:nvSpPr>
        <p:spPr/>
        <p:txBody>
          <a:bodyPr/>
          <a:lstStyle/>
          <a:p>
            <a:fld id="{9B5DB782-5051-4D47-884F-4E041568556D}" type="slidenum">
              <a:rPr lang="en-US" smtClean="0"/>
              <a:t>27</a:t>
            </a:fld>
            <a:endParaRPr lang="en-US"/>
          </a:p>
        </p:txBody>
      </p:sp>
    </p:spTree>
    <p:extLst>
      <p:ext uri="{BB962C8B-B14F-4D97-AF65-F5344CB8AC3E}">
        <p14:creationId xmlns:p14="http://schemas.microsoft.com/office/powerpoint/2010/main" val="397795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Girl sets up her page</a:t>
            </a:r>
          </a:p>
          <a:p>
            <a:r>
              <a:rPr lang="en-US" baseline="0" dirty="0" smtClean="0"/>
              <a:t>She enters her goal and the goal calculator does the math based on your council’s base proceeds.</a:t>
            </a:r>
          </a:p>
          <a:p>
            <a:r>
              <a:rPr lang="en-US" baseline="0" dirty="0" smtClean="0"/>
              <a:t>Girls can see what rewards can be earned (If your council has shared the pdf of your cookie order card)</a:t>
            </a:r>
          </a:p>
          <a:p>
            <a:r>
              <a:rPr lang="en-US" baseline="0" dirty="0" smtClean="0"/>
              <a:t>Online vs offline sales progress. Online calculation is automatic.  Offline sales are entered by the girl herself and they are combined to show her sales progress towards her goal.</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28</a:t>
            </a:fld>
            <a:endParaRPr lang="en-US"/>
          </a:p>
        </p:txBody>
      </p:sp>
    </p:spTree>
    <p:extLst>
      <p:ext uri="{BB962C8B-B14F-4D97-AF65-F5344CB8AC3E}">
        <p14:creationId xmlns:p14="http://schemas.microsoft.com/office/powerpoint/2010/main" val="655174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girls write their cookie stories and where they can upload photos</a:t>
            </a:r>
            <a:r>
              <a:rPr lang="en-US" baseline="0" dirty="0" smtClean="0"/>
              <a:t> or videos or use stock ones. The stock video is “Cookie Boss”, but the stock photos she can use are on the next page.</a:t>
            </a:r>
          </a:p>
          <a:p>
            <a:r>
              <a:rPr lang="en-US" baseline="0" dirty="0" smtClean="0"/>
              <a:t>You can also see that there is a great video for girls on how to make a video!</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29</a:t>
            </a:fld>
            <a:endParaRPr lang="en-US" dirty="0"/>
          </a:p>
        </p:txBody>
      </p:sp>
    </p:spTree>
    <p:extLst>
      <p:ext uri="{BB962C8B-B14F-4D97-AF65-F5344CB8AC3E}">
        <p14:creationId xmlns:p14="http://schemas.microsoft.com/office/powerpoint/2010/main" val="763698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And finally, girls click here for a preview of their site</a:t>
            </a:r>
          </a:p>
          <a:p>
            <a:r>
              <a:rPr lang="en-US" baseline="0" dirty="0" smtClean="0"/>
              <a:t>Girl over 13 has button that says “see your site and submit for approval”</a:t>
            </a:r>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30</a:t>
            </a:fld>
            <a:endParaRPr lang="en-US"/>
          </a:p>
        </p:txBody>
      </p:sp>
    </p:spTree>
    <p:extLst>
      <p:ext uri="{BB962C8B-B14F-4D97-AF65-F5344CB8AC3E}">
        <p14:creationId xmlns:p14="http://schemas.microsoft.com/office/powerpoint/2010/main" val="269916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4</a:t>
            </a:fld>
            <a:endParaRPr lang="en-US"/>
          </a:p>
        </p:txBody>
      </p:sp>
    </p:spTree>
    <p:extLst>
      <p:ext uri="{BB962C8B-B14F-4D97-AF65-F5344CB8AC3E}">
        <p14:creationId xmlns:p14="http://schemas.microsoft.com/office/powerpoint/2010/main" val="1408320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preview of the site</a:t>
            </a:r>
            <a:r>
              <a:rPr lang="en-US" baseline="0" dirty="0" smtClean="0"/>
              <a:t> (on the left).</a:t>
            </a:r>
          </a:p>
          <a:p>
            <a:r>
              <a:rPr lang="en-US" baseline="0" dirty="0" smtClean="0"/>
              <a:t>Parents can edit from here and/or approve it.</a:t>
            </a:r>
          </a:p>
          <a:p>
            <a:endParaRPr lang="en-US" baseline="0" dirty="0" smtClean="0"/>
          </a:p>
          <a:p>
            <a:r>
              <a:rPr lang="en-US" baseline="0" dirty="0" smtClean="0"/>
              <a:t>Great. The site is ready. Now what? Lets get some customer emails out.</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31</a:t>
            </a:fld>
            <a:endParaRPr lang="en-US" dirty="0"/>
          </a:p>
        </p:txBody>
      </p:sp>
    </p:spTree>
    <p:extLst>
      <p:ext uri="{BB962C8B-B14F-4D97-AF65-F5344CB8AC3E}">
        <p14:creationId xmlns:p14="http://schemas.microsoft.com/office/powerpoint/2010/main" val="1810316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Setting up a site is great, but then she has to actually publish it and send it out to customers.</a:t>
            </a:r>
          </a:p>
        </p:txBody>
      </p:sp>
      <p:sp>
        <p:nvSpPr>
          <p:cNvPr id="4" name="Slide Number Placeholder 3"/>
          <p:cNvSpPr>
            <a:spLocks noGrp="1"/>
          </p:cNvSpPr>
          <p:nvPr>
            <p:ph type="sldNum" sz="quarter" idx="10"/>
          </p:nvPr>
        </p:nvSpPr>
        <p:spPr/>
        <p:txBody>
          <a:bodyPr/>
          <a:lstStyle/>
          <a:p>
            <a:fld id="{9B5DB782-5051-4D47-884F-4E041568556D}" type="slidenum">
              <a:rPr lang="en-US" smtClean="0"/>
              <a:t>32</a:t>
            </a:fld>
            <a:endParaRPr lang="en-US"/>
          </a:p>
        </p:txBody>
      </p:sp>
    </p:spTree>
    <p:extLst>
      <p:ext uri="{BB962C8B-B14F-4D97-AF65-F5344CB8AC3E}">
        <p14:creationId xmlns:p14="http://schemas.microsoft.com/office/powerpoint/2010/main" val="1385083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b="1" baseline="0" dirty="0" smtClean="0"/>
          </a:p>
          <a:p>
            <a:r>
              <a:rPr lang="en-US" baseline="0" dirty="0" smtClean="0"/>
              <a:t>Click on the customers tab at the top to see all of the customers they have.</a:t>
            </a:r>
          </a:p>
          <a:p>
            <a:r>
              <a:rPr lang="en-US" baseline="0" dirty="0" smtClean="0"/>
              <a:t>Girls can add, delete, import and export customers from here.  Adding a customer brings up a pop-up screen for girls to quickly enter new customers one at a time.</a:t>
            </a:r>
          </a:p>
        </p:txBody>
      </p:sp>
      <p:sp>
        <p:nvSpPr>
          <p:cNvPr id="4" name="Slide Number Placeholder 3"/>
          <p:cNvSpPr>
            <a:spLocks noGrp="1"/>
          </p:cNvSpPr>
          <p:nvPr>
            <p:ph type="sldNum" sz="quarter" idx="10"/>
          </p:nvPr>
        </p:nvSpPr>
        <p:spPr/>
        <p:txBody>
          <a:bodyPr/>
          <a:lstStyle/>
          <a:p>
            <a:fld id="{9B5DB782-5051-4D47-884F-4E041568556D}" type="slidenum">
              <a:rPr lang="en-US" smtClean="0"/>
              <a:t>33</a:t>
            </a:fld>
            <a:endParaRPr lang="en-US"/>
          </a:p>
        </p:txBody>
      </p:sp>
    </p:spTree>
    <p:extLst>
      <p:ext uri="{BB962C8B-B14F-4D97-AF65-F5344CB8AC3E}">
        <p14:creationId xmlns:p14="http://schemas.microsoft.com/office/powerpoint/2010/main" val="1664069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Girls can also send customer marketing emails from here. They would click the customers they want to send an email to (hopefully noting who they have sent what emails to already) and click send marketing emails.</a:t>
            </a:r>
          </a:p>
          <a:p>
            <a:r>
              <a:rPr lang="en-US" baseline="0" dirty="0" smtClean="0"/>
              <a:t>Then choose which email they want to send</a:t>
            </a:r>
          </a:p>
        </p:txBody>
      </p:sp>
      <p:sp>
        <p:nvSpPr>
          <p:cNvPr id="4" name="Slide Number Placeholder 3"/>
          <p:cNvSpPr>
            <a:spLocks noGrp="1"/>
          </p:cNvSpPr>
          <p:nvPr>
            <p:ph type="sldNum" sz="quarter" idx="10"/>
          </p:nvPr>
        </p:nvSpPr>
        <p:spPr/>
        <p:txBody>
          <a:bodyPr/>
          <a:lstStyle/>
          <a:p>
            <a:fld id="{9B5DB782-5051-4D47-884F-4E041568556D}" type="slidenum">
              <a:rPr lang="en-US" smtClean="0"/>
              <a:t>34</a:t>
            </a:fld>
            <a:endParaRPr lang="en-US"/>
          </a:p>
        </p:txBody>
      </p:sp>
    </p:spTree>
    <p:extLst>
      <p:ext uri="{BB962C8B-B14F-4D97-AF65-F5344CB8AC3E}">
        <p14:creationId xmlns:p14="http://schemas.microsoft.com/office/powerpoint/2010/main" val="1416811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Now-they have orders!</a:t>
            </a:r>
          </a:p>
        </p:txBody>
      </p:sp>
      <p:sp>
        <p:nvSpPr>
          <p:cNvPr id="4" name="Slide Number Placeholder 3"/>
          <p:cNvSpPr>
            <a:spLocks noGrp="1"/>
          </p:cNvSpPr>
          <p:nvPr>
            <p:ph type="sldNum" sz="quarter" idx="10"/>
          </p:nvPr>
        </p:nvSpPr>
        <p:spPr/>
        <p:txBody>
          <a:bodyPr/>
          <a:lstStyle/>
          <a:p>
            <a:fld id="{9B5DB782-5051-4D47-884F-4E041568556D}" type="slidenum">
              <a:rPr lang="en-US" smtClean="0"/>
              <a:t>35</a:t>
            </a:fld>
            <a:endParaRPr lang="en-US"/>
          </a:p>
        </p:txBody>
      </p:sp>
    </p:spTree>
    <p:extLst>
      <p:ext uri="{BB962C8B-B14F-4D97-AF65-F5344CB8AC3E}">
        <p14:creationId xmlns:p14="http://schemas.microsoft.com/office/powerpoint/2010/main" val="2674986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baseline="0" dirty="0" smtClean="0"/>
              <a:t>Update screen for 4 not 16</a:t>
            </a:r>
          </a:p>
          <a:p>
            <a:endParaRPr lang="en-US" sz="900" baseline="0" dirty="0" smtClean="0"/>
          </a:p>
          <a:p>
            <a:r>
              <a:rPr lang="en-US" sz="900" baseline="0" dirty="0" smtClean="0"/>
              <a:t>If the parent clicks on one of the orders it will bring up the details for the order.</a:t>
            </a:r>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36</a:t>
            </a:fld>
            <a:endParaRPr lang="en-US" dirty="0"/>
          </a:p>
        </p:txBody>
      </p:sp>
    </p:spTree>
    <p:extLst>
      <p:ext uri="{BB962C8B-B14F-4D97-AF65-F5344CB8AC3E}">
        <p14:creationId xmlns:p14="http://schemas.microsoft.com/office/powerpoint/2010/main" val="2966764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 order</a:t>
            </a:r>
            <a:r>
              <a:rPr lang="en-US" baseline="0" dirty="0" smtClean="0"/>
              <a:t> screen looks like this. </a:t>
            </a:r>
            <a:endParaRPr lang="en-US" dirty="0" smtClean="0"/>
          </a:p>
          <a:p>
            <a:r>
              <a:rPr lang="en-US" dirty="0" smtClean="0"/>
              <a:t>At the time the order is placed, the information goes to eBudde</a:t>
            </a:r>
            <a:r>
              <a:rPr lang="en-US" baseline="0" dirty="0" smtClean="0"/>
              <a:t> as well. Leaders will have the information they need about that.</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37</a:t>
            </a:fld>
            <a:endParaRPr lang="en-US" dirty="0"/>
          </a:p>
        </p:txBody>
      </p:sp>
    </p:spTree>
    <p:extLst>
      <p:ext uri="{BB962C8B-B14F-4D97-AF65-F5344CB8AC3E}">
        <p14:creationId xmlns:p14="http://schemas.microsoft.com/office/powerpoint/2010/main" val="3056019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dirty="0" smtClean="0"/>
              <a:t>A</a:t>
            </a:r>
            <a:r>
              <a:rPr lang="en-US" baseline="0" dirty="0" smtClean="0"/>
              <a:t> few other pieces of info</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38</a:t>
            </a:fld>
            <a:endParaRPr lang="en-US"/>
          </a:p>
        </p:txBody>
      </p:sp>
    </p:spTree>
    <p:extLst>
      <p:ext uri="{BB962C8B-B14F-4D97-AF65-F5344CB8AC3E}">
        <p14:creationId xmlns:p14="http://schemas.microsoft.com/office/powerpoint/2010/main" val="842004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Sales report</a:t>
            </a:r>
          </a:p>
        </p:txBody>
      </p:sp>
      <p:sp>
        <p:nvSpPr>
          <p:cNvPr id="4" name="Slide Number Placeholder 3"/>
          <p:cNvSpPr>
            <a:spLocks noGrp="1"/>
          </p:cNvSpPr>
          <p:nvPr>
            <p:ph type="sldNum" sz="quarter" idx="10"/>
          </p:nvPr>
        </p:nvSpPr>
        <p:spPr/>
        <p:txBody>
          <a:bodyPr/>
          <a:lstStyle/>
          <a:p>
            <a:fld id="{9B5DB782-5051-4D47-884F-4E041568556D}" type="slidenum">
              <a:rPr lang="en-US" smtClean="0"/>
              <a:t>39</a:t>
            </a:fld>
            <a:endParaRPr lang="en-US"/>
          </a:p>
        </p:txBody>
      </p:sp>
    </p:spTree>
    <p:extLst>
      <p:ext uri="{BB962C8B-B14F-4D97-AF65-F5344CB8AC3E}">
        <p14:creationId xmlns:p14="http://schemas.microsoft.com/office/powerpoint/2010/main" val="3072933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Shipping information.</a:t>
            </a:r>
          </a:p>
          <a:p>
            <a:r>
              <a:rPr lang="en-US" dirty="0" smtClean="0"/>
              <a:t>There</a:t>
            </a:r>
            <a:r>
              <a:rPr lang="en-US" baseline="0" dirty="0" smtClean="0"/>
              <a:t> is a 4 box minimum for shipped orders and for orders over 12, the rates “start over” again. </a:t>
            </a:r>
          </a:p>
          <a:p>
            <a:r>
              <a:rPr lang="en-US" baseline="0" dirty="0" smtClean="0"/>
              <a:t>The average order last year was a little over 7 boxes per customer!!</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40</a:t>
            </a:fld>
            <a:endParaRPr lang="en-US" dirty="0"/>
          </a:p>
        </p:txBody>
      </p:sp>
    </p:spTree>
    <p:extLst>
      <p:ext uri="{BB962C8B-B14F-4D97-AF65-F5344CB8AC3E}">
        <p14:creationId xmlns:p14="http://schemas.microsoft.com/office/powerpoint/2010/main" val="117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This is the process an adult volunteer without girls uses to log in to DOC.</a:t>
            </a:r>
          </a:p>
          <a:p>
            <a:r>
              <a:rPr lang="en-US" baseline="0" dirty="0" smtClean="0"/>
              <a:t>Let’s take a look at each of the steps.</a:t>
            </a:r>
          </a:p>
          <a:p>
            <a:r>
              <a:rPr lang="en-US" baseline="0" dirty="0" smtClean="0"/>
              <a:t>No need to commit this to memory, the system walks you through the process every step of the way and it won’t take more than a few minutes.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5</a:t>
            </a:fld>
            <a:endParaRPr lang="en-US"/>
          </a:p>
        </p:txBody>
      </p:sp>
    </p:spTree>
    <p:extLst>
      <p:ext uri="{BB962C8B-B14F-4D97-AF65-F5344CB8AC3E}">
        <p14:creationId xmlns:p14="http://schemas.microsoft.com/office/powerpoint/2010/main" val="2005230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sz="1200" baseline="0" dirty="0" smtClean="0"/>
              <a:t>Badges and games &amp; videos.</a:t>
            </a:r>
          </a:p>
          <a:p>
            <a:r>
              <a:rPr lang="en-US" sz="1200" baseline="0" dirty="0" smtClean="0"/>
              <a:t>First, badges, girls will find the cookie related badges appropriate for their age level right in the DOC. They can click on the “badges” at the top or the “badges” icon in the middle of the page.</a:t>
            </a:r>
          </a:p>
        </p:txBody>
      </p:sp>
      <p:sp>
        <p:nvSpPr>
          <p:cNvPr id="4" name="Slide Number Placeholder 3"/>
          <p:cNvSpPr>
            <a:spLocks noGrp="1"/>
          </p:cNvSpPr>
          <p:nvPr>
            <p:ph type="sldNum" sz="quarter" idx="10"/>
          </p:nvPr>
        </p:nvSpPr>
        <p:spPr/>
        <p:txBody>
          <a:bodyPr/>
          <a:lstStyle/>
          <a:p>
            <a:fld id="{9B5DB782-5051-4D47-884F-4E041568556D}" type="slidenum">
              <a:rPr lang="en-US" smtClean="0"/>
              <a:t>41</a:t>
            </a:fld>
            <a:endParaRPr lang="en-US"/>
          </a:p>
        </p:txBody>
      </p:sp>
    </p:spTree>
    <p:extLst>
      <p:ext uri="{BB962C8B-B14F-4D97-AF65-F5344CB8AC3E}">
        <p14:creationId xmlns:p14="http://schemas.microsoft.com/office/powerpoint/2010/main" val="1873049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aseline="0" dirty="0" smtClean="0"/>
              <a:t>Badges will show for whatever age level the girl is by her grade in </a:t>
            </a:r>
            <a:r>
              <a:rPr lang="en-US" baseline="0" dirty="0" err="1" smtClean="0"/>
              <a:t>eBudde</a:t>
            </a:r>
            <a:r>
              <a:rPr lang="en-US" baseline="0" dirty="0" smtClean="0"/>
              <a:t>.</a:t>
            </a:r>
          </a:p>
          <a:p>
            <a:r>
              <a:rPr lang="en-US" baseline="0" dirty="0" smtClean="0"/>
              <a:t>They can complete these in any order</a:t>
            </a:r>
          </a:p>
          <a:p>
            <a:r>
              <a:rPr lang="en-US" baseline="0" dirty="0" smtClean="0"/>
              <a:t>Clicking on the steps bring up the instructions on what to do to complete that step</a:t>
            </a:r>
          </a:p>
        </p:txBody>
      </p:sp>
      <p:sp>
        <p:nvSpPr>
          <p:cNvPr id="4" name="Slide Number Placeholder 3"/>
          <p:cNvSpPr>
            <a:spLocks noGrp="1"/>
          </p:cNvSpPr>
          <p:nvPr>
            <p:ph type="sldNum" sz="quarter" idx="10"/>
          </p:nvPr>
        </p:nvSpPr>
        <p:spPr/>
        <p:txBody>
          <a:bodyPr/>
          <a:lstStyle/>
          <a:p>
            <a:fld id="{9B5DB782-5051-4D47-884F-4E041568556D}" type="slidenum">
              <a:rPr lang="en-US" smtClean="0"/>
              <a:t>42</a:t>
            </a:fld>
            <a:endParaRPr lang="en-US"/>
          </a:p>
        </p:txBody>
      </p:sp>
    </p:spTree>
    <p:extLst>
      <p:ext uri="{BB962C8B-B14F-4D97-AF65-F5344CB8AC3E}">
        <p14:creationId xmlns:p14="http://schemas.microsoft.com/office/powerpoint/2010/main" val="1263590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r>
              <a:rPr lang="en-US" b="1" baseline="0" dirty="0" smtClean="0"/>
              <a:t>EMBED THIN MINT SNIPPET</a:t>
            </a:r>
          </a:p>
          <a:p>
            <a:r>
              <a:rPr lang="en-US" baseline="0" dirty="0" smtClean="0"/>
              <a:t>Let’s talk a little about the games and videos page.</a:t>
            </a:r>
          </a:p>
          <a:p>
            <a:r>
              <a:rPr lang="en-US" baseline="0" dirty="0" smtClean="0"/>
              <a:t>-this will be specific to each age level</a:t>
            </a:r>
          </a:p>
          <a:p>
            <a:r>
              <a:rPr lang="en-US" baseline="0" dirty="0" smtClean="0"/>
              <a:t>-There are even more than you see here, Click the “More Activities” to see all of them  (click to show example) to hide those, click “less activities” (click to go back to original view)</a:t>
            </a:r>
          </a:p>
          <a:p>
            <a:r>
              <a:rPr lang="en-US" baseline="0" dirty="0" smtClean="0"/>
              <a:t>-some of them are just for fun, but lots will work towards earning badges. Note, completing the activity doesn’t automatically show it as completed on the badge pages.</a:t>
            </a:r>
          </a:p>
          <a:p>
            <a:r>
              <a:rPr lang="en-US" baseline="0" dirty="0" smtClean="0"/>
              <a:t>(Optional, play Thin Mint snippet here)</a:t>
            </a:r>
          </a:p>
          <a:p>
            <a:endParaRPr lang="en-US" baseline="0" dirty="0" smtClean="0"/>
          </a:p>
          <a:p>
            <a:r>
              <a:rPr lang="en-US" baseline="0" dirty="0" smtClean="0"/>
              <a:t>You know what else is popular for girls? Online Quizzes. Juniors through Ambassadors will find lots of them like…</a:t>
            </a:r>
          </a:p>
        </p:txBody>
      </p:sp>
      <p:sp>
        <p:nvSpPr>
          <p:cNvPr id="4" name="Slide Number Placeholder 3"/>
          <p:cNvSpPr>
            <a:spLocks noGrp="1"/>
          </p:cNvSpPr>
          <p:nvPr>
            <p:ph type="sldNum" sz="quarter" idx="10"/>
          </p:nvPr>
        </p:nvSpPr>
        <p:spPr/>
        <p:txBody>
          <a:bodyPr/>
          <a:lstStyle/>
          <a:p>
            <a:fld id="{9B5DB782-5051-4D47-884F-4E041568556D}" type="slidenum">
              <a:rPr lang="en-US" smtClean="0"/>
              <a:t>43</a:t>
            </a:fld>
            <a:endParaRPr lang="en-US"/>
          </a:p>
        </p:txBody>
      </p:sp>
    </p:spTree>
    <p:extLst>
      <p:ext uri="{BB962C8B-B14F-4D97-AF65-F5344CB8AC3E}">
        <p14:creationId xmlns:p14="http://schemas.microsoft.com/office/powerpoint/2010/main" val="1817254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85800"/>
            <a:ext cx="5391150" cy="3033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44</a:t>
            </a:fld>
            <a:endParaRPr lang="en-US"/>
          </a:p>
        </p:txBody>
      </p:sp>
    </p:spTree>
    <p:extLst>
      <p:ext uri="{BB962C8B-B14F-4D97-AF65-F5344CB8AC3E}">
        <p14:creationId xmlns:p14="http://schemas.microsoft.com/office/powerpoint/2010/main" val="145639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 you’ll</a:t>
            </a:r>
            <a:r>
              <a:rPr lang="en-US" baseline="0" dirty="0" smtClean="0"/>
              <a:t> receive th</a:t>
            </a:r>
            <a:r>
              <a:rPr lang="en-US" dirty="0" smtClean="0"/>
              <a:t>e registration email. All you have to do is click the green button.</a:t>
            </a:r>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6</a:t>
            </a:fld>
            <a:endParaRPr lang="en-US" dirty="0"/>
          </a:p>
        </p:txBody>
      </p:sp>
    </p:spTree>
    <p:extLst>
      <p:ext uri="{BB962C8B-B14F-4D97-AF65-F5344CB8AC3E}">
        <p14:creationId xmlns:p14="http://schemas.microsoft.com/office/powerpoint/2010/main" val="175294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a:t>
            </a:r>
            <a:r>
              <a:rPr lang="en-US" b="1" baseline="0" dirty="0" smtClean="0"/>
              <a:t> screen</a:t>
            </a:r>
            <a:endParaRPr lang="en-US" b="1" dirty="0" smtClean="0"/>
          </a:p>
          <a:p>
            <a:r>
              <a:rPr lang="en-US" dirty="0" smtClean="0"/>
              <a:t>Their first time someone logs in will require them to set their password. The screen will say</a:t>
            </a:r>
            <a:r>
              <a:rPr lang="en-US" baseline="0" dirty="0" smtClean="0"/>
              <a:t> something more representative of setting password, not just reset.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7</a:t>
            </a:fld>
            <a:endParaRPr lang="en-US" dirty="0"/>
          </a:p>
        </p:txBody>
      </p:sp>
    </p:spTree>
    <p:extLst>
      <p:ext uri="{BB962C8B-B14F-4D97-AF65-F5344CB8AC3E}">
        <p14:creationId xmlns:p14="http://schemas.microsoft.com/office/powerpoint/2010/main" val="199076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login using that password and</a:t>
            </a:r>
            <a:r>
              <a:rPr lang="en-US" baseline="0" dirty="0" smtClean="0"/>
              <a:t> the email address where you received the registration email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8</a:t>
            </a:fld>
            <a:endParaRPr lang="en-US" dirty="0"/>
          </a:p>
        </p:txBody>
      </p:sp>
    </p:spTree>
    <p:extLst>
      <p:ext uri="{BB962C8B-B14F-4D97-AF65-F5344CB8AC3E}">
        <p14:creationId xmlns:p14="http://schemas.microsoft.com/office/powerpoint/2010/main" val="108513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a:t>
            </a:r>
            <a:r>
              <a:rPr lang="en-US" baseline="0" dirty="0" smtClean="0"/>
              <a:t> view the safety video before proceeding any further.  The video is really fun to watch. If for some reason you leave the site in the middle of watching it, you have to come back and watch the video before you go any further.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9</a:t>
            </a:fld>
            <a:endParaRPr lang="en-US" dirty="0"/>
          </a:p>
        </p:txBody>
      </p:sp>
    </p:spTree>
    <p:extLst>
      <p:ext uri="{BB962C8B-B14F-4D97-AF65-F5344CB8AC3E}">
        <p14:creationId xmlns:p14="http://schemas.microsoft.com/office/powerpoint/2010/main" val="12619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 Screen</a:t>
            </a:r>
          </a:p>
          <a:p>
            <a:r>
              <a:rPr lang="en-US" dirty="0" smtClean="0"/>
              <a:t>Then sign the Terms and conditions. This is only</a:t>
            </a:r>
            <a:r>
              <a:rPr lang="en-US" baseline="0" dirty="0" smtClean="0"/>
              <a:t> a representation of them. </a:t>
            </a:r>
          </a:p>
          <a:p>
            <a:r>
              <a:rPr lang="en-US" baseline="0" dirty="0" smtClean="0"/>
              <a:t>After this, you would be taken to the SU dashboard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10</a:t>
            </a:fld>
            <a:endParaRPr lang="en-US" dirty="0"/>
          </a:p>
        </p:txBody>
      </p:sp>
    </p:spTree>
    <p:extLst>
      <p:ext uri="{BB962C8B-B14F-4D97-AF65-F5344CB8AC3E}">
        <p14:creationId xmlns:p14="http://schemas.microsoft.com/office/powerpoint/2010/main" val="158124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166111" y="4644417"/>
            <a:ext cx="571499" cy="410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732221"/>
            <a:ext cx="9144000" cy="4419938"/>
          </a:xfr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 name="Subtitle 2"/>
          <p:cNvSpPr>
            <a:spLocks noGrp="1"/>
          </p:cNvSpPr>
          <p:nvPr>
            <p:ph type="subTitle" idx="1"/>
          </p:nvPr>
        </p:nvSpPr>
        <p:spPr>
          <a:xfrm>
            <a:off x="417286" y="3155962"/>
            <a:ext cx="8309428" cy="981284"/>
          </a:xfrm>
          <a:solidFill>
            <a:schemeClr val="accent2"/>
          </a:solidFill>
        </p:spPr>
        <p:txBody>
          <a:bodyPr tIns="0" anchor="ctr" anchorCtr="0">
            <a:normAutofit/>
          </a:bodyPr>
          <a:lstStyle>
            <a:lvl1pPr marL="0" indent="0" algn="ctr">
              <a:buNone/>
              <a:defRPr sz="4000" b="1">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970" y="92140"/>
            <a:ext cx="1473674" cy="640080"/>
          </a:xfrm>
          <a:prstGeom prst="rect">
            <a:avLst/>
          </a:prstGeom>
        </p:spPr>
      </p:pic>
    </p:spTree>
    <p:extLst>
      <p:ext uri="{BB962C8B-B14F-4D97-AF65-F5344CB8AC3E}">
        <p14:creationId xmlns:p14="http://schemas.microsoft.com/office/powerpoint/2010/main" val="1770866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itle 1"/>
          <p:cNvSpPr>
            <a:spLocks noGrp="1"/>
          </p:cNvSpPr>
          <p:nvPr>
            <p:ph type="title"/>
          </p:nvPr>
        </p:nvSpPr>
        <p:spPr>
          <a:xfrm>
            <a:off x="364840" y="103059"/>
            <a:ext cx="8229600" cy="716095"/>
          </a:xfrm>
        </p:spPr>
        <p:txBody>
          <a:bodyPr/>
          <a:lstStyle>
            <a:lvl1pPr>
              <a:defRPr/>
            </a:lvl1pPr>
          </a:lstStyle>
          <a:p>
            <a:r>
              <a:rPr lang="en-US" smtClean="0"/>
              <a:t>Click to edit Master 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0" y="4644059"/>
            <a:ext cx="571500" cy="411480"/>
          </a:xfrm>
          <a:prstGeom prst="rect">
            <a:avLst/>
          </a:prstGeom>
        </p:spPr>
      </p:pic>
      <p:sp>
        <p:nvSpPr>
          <p:cNvPr id="8" name="Rectangle 7"/>
          <p:cNvSpPr/>
          <p:nvPr userDrawn="1"/>
        </p:nvSpPr>
        <p:spPr>
          <a:xfrm>
            <a:off x="14579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Picture Placeholder 2"/>
          <p:cNvSpPr>
            <a:spLocks noGrp="1"/>
          </p:cNvSpPr>
          <p:nvPr>
            <p:ph type="pic" idx="1"/>
          </p:nvPr>
        </p:nvSpPr>
        <p:spPr>
          <a:xfrm>
            <a:off x="0" y="919351"/>
            <a:ext cx="9144000" cy="42241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670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able Placeholder 6"/>
          <p:cNvSpPr>
            <a:spLocks noGrp="1"/>
          </p:cNvSpPr>
          <p:nvPr>
            <p:ph type="tbl" sz="quarter" idx="10"/>
          </p:nvPr>
        </p:nvSpPr>
        <p:spPr>
          <a:xfrm>
            <a:off x="364840" y="1237325"/>
            <a:ext cx="8229600" cy="3372775"/>
          </a:xfrm>
        </p:spPr>
        <p:txBody>
          <a:bodyPr>
            <a:normAutofit/>
          </a:bodyPr>
          <a:lstStyle>
            <a:lvl1pPr>
              <a:defRPr sz="2200"/>
            </a:lvl1pPr>
          </a:lstStyle>
          <a:p>
            <a:r>
              <a:rPr lang="en-US" smtClean="0"/>
              <a:t>Click icon to add table</a:t>
            </a:r>
            <a:endParaRPr lang="en-US" dirty="0"/>
          </a:p>
        </p:txBody>
      </p:sp>
    </p:spTree>
    <p:extLst>
      <p:ext uri="{BB962C8B-B14F-4D97-AF65-F5344CB8AC3E}">
        <p14:creationId xmlns:p14="http://schemas.microsoft.com/office/powerpoint/2010/main" val="19166229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Slide">
    <p:spTree>
      <p:nvGrpSpPr>
        <p:cNvPr id="1" name=""/>
        <p:cNvGrpSpPr/>
        <p:nvPr/>
      </p:nvGrpSpPr>
      <p:grpSpPr>
        <a:xfrm>
          <a:off x="0" y="0"/>
          <a:ext cx="0" cy="0"/>
          <a:chOff x="0" y="0"/>
          <a:chExt cx="0" cy="0"/>
        </a:xfrm>
      </p:grpSpPr>
      <p:sp>
        <p:nvSpPr>
          <p:cNvPr id="2" name="Title 1"/>
          <p:cNvSpPr>
            <a:spLocks noGrp="1"/>
          </p:cNvSpPr>
          <p:nvPr>
            <p:ph type="title"/>
          </p:nvPr>
        </p:nvSpPr>
        <p:spPr>
          <a:xfrm>
            <a:off x="364840" y="103059"/>
            <a:ext cx="8229600" cy="716095"/>
          </a:xfrm>
        </p:spPr>
        <p:txBody>
          <a:bodyPr/>
          <a:lstStyle/>
          <a:p>
            <a:r>
              <a:rPr lang="en-US" smtClean="0"/>
              <a:t>Click to edit Master title style</a:t>
            </a:r>
            <a:endParaRPr lang="en-US"/>
          </a:p>
        </p:txBody>
      </p:sp>
      <p:sp>
        <p:nvSpPr>
          <p:cNvPr id="3" name="Rectangle 2"/>
          <p:cNvSpPr/>
          <p:nvPr userDrawn="1"/>
        </p:nvSpPr>
        <p:spPr>
          <a:xfrm>
            <a:off x="81280" y="4610100"/>
            <a:ext cx="772160" cy="48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Chart Placeholder 3"/>
          <p:cNvSpPr>
            <a:spLocks noGrp="1"/>
          </p:cNvSpPr>
          <p:nvPr>
            <p:ph type="chart" sz="quarter" idx="10"/>
          </p:nvPr>
        </p:nvSpPr>
        <p:spPr>
          <a:xfrm>
            <a:off x="369570" y="1602821"/>
            <a:ext cx="3855606" cy="3255169"/>
          </a:xfrm>
        </p:spPr>
        <p:txBody>
          <a:bodyPr/>
          <a:lstStyle/>
          <a:p>
            <a:r>
              <a:rPr lang="en-US" smtClean="0"/>
              <a:t>Click icon to add chart</a:t>
            </a:r>
            <a:endParaRPr lang="en-US"/>
          </a:p>
        </p:txBody>
      </p:sp>
      <p:sp>
        <p:nvSpPr>
          <p:cNvPr id="6" name="Chart Placeholder 5"/>
          <p:cNvSpPr>
            <a:spLocks noGrp="1"/>
          </p:cNvSpPr>
          <p:nvPr>
            <p:ph type="chart" sz="quarter" idx="11"/>
          </p:nvPr>
        </p:nvSpPr>
        <p:spPr>
          <a:xfrm>
            <a:off x="4745038" y="1602821"/>
            <a:ext cx="3849402" cy="3255169"/>
          </a:xfrm>
        </p:spPr>
        <p:txBody>
          <a:bodyPr/>
          <a:lstStyle/>
          <a:p>
            <a:r>
              <a:rPr lang="en-US" smtClean="0"/>
              <a:t>Click icon to add chart</a:t>
            </a:r>
            <a:endParaRPr lang="en-US"/>
          </a:p>
        </p:txBody>
      </p:sp>
      <p:sp>
        <p:nvSpPr>
          <p:cNvPr id="9" name="Text Placeholder 8"/>
          <p:cNvSpPr>
            <a:spLocks noGrp="1"/>
          </p:cNvSpPr>
          <p:nvPr>
            <p:ph type="body" sz="quarter" idx="12"/>
          </p:nvPr>
        </p:nvSpPr>
        <p:spPr>
          <a:xfrm>
            <a:off x="364840" y="1135857"/>
            <a:ext cx="8143590" cy="548164"/>
          </a:xfrm>
        </p:spPr>
        <p:txBody>
          <a:bodyPr/>
          <a:lstStyle>
            <a:lvl1pPr marL="0" indent="0">
              <a:buFontTx/>
              <a:buNone/>
              <a:defRPr b="1">
                <a:latin typeface="Arial"/>
              </a:defRPr>
            </a:lvl1pPr>
          </a:lstStyle>
          <a:p>
            <a:pPr lvl="0"/>
            <a:r>
              <a:rPr lang="en-US" smtClean="0"/>
              <a:t>Click to edit Master text styles</a:t>
            </a:r>
          </a:p>
        </p:txBody>
      </p:sp>
    </p:spTree>
    <p:extLst>
      <p:ext uri="{BB962C8B-B14F-4D97-AF65-F5344CB8AC3E}">
        <p14:creationId xmlns:p14="http://schemas.microsoft.com/office/powerpoint/2010/main" val="2175162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8" name="Rectangle 7"/>
          <p:cNvSpPr/>
          <p:nvPr userDrawn="1"/>
        </p:nvSpPr>
        <p:spPr>
          <a:xfrm>
            <a:off x="0" y="-172995"/>
            <a:ext cx="9144000" cy="5316495"/>
          </a:xfrm>
          <a:prstGeom prst="rect">
            <a:avLst/>
          </a:prstGeom>
          <a:solidFill>
            <a:srgbClr val="EE3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itle 1"/>
          <p:cNvSpPr>
            <a:spLocks noGrp="1"/>
          </p:cNvSpPr>
          <p:nvPr>
            <p:ph type="title"/>
          </p:nvPr>
        </p:nvSpPr>
        <p:spPr>
          <a:xfrm>
            <a:off x="364840" y="1291603"/>
            <a:ext cx="8229600" cy="716095"/>
          </a:xfrm>
        </p:spPr>
        <p:txBody>
          <a:bodyPr>
            <a:normAutofit/>
          </a:bodyPr>
          <a:lstStyle>
            <a:lvl1pPr algn="ctr">
              <a:defRPr sz="4300"/>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364840" y="2156222"/>
            <a:ext cx="8229600" cy="1766346"/>
          </a:xfr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970" y="132705"/>
            <a:ext cx="1473674" cy="6400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4527" y="96375"/>
            <a:ext cx="771598" cy="73301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1194" y="674012"/>
            <a:ext cx="473905" cy="448056"/>
          </a:xfrm>
          <a:prstGeom prst="rect">
            <a:avLst/>
          </a:prstGeom>
        </p:spPr>
      </p:pic>
    </p:spTree>
    <p:extLst>
      <p:ext uri="{BB962C8B-B14F-4D97-AF65-F5344CB8AC3E}">
        <p14:creationId xmlns:p14="http://schemas.microsoft.com/office/powerpoint/2010/main" val="4191485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4 Image Lime">
    <p:spTree>
      <p:nvGrpSpPr>
        <p:cNvPr id="1" name=""/>
        <p:cNvGrpSpPr/>
        <p:nvPr/>
      </p:nvGrpSpPr>
      <p:grpSpPr>
        <a:xfrm>
          <a:off x="0" y="0"/>
          <a:ext cx="0" cy="0"/>
          <a:chOff x="0" y="0"/>
          <a:chExt cx="0" cy="0"/>
        </a:xfrm>
      </p:grpSpPr>
      <p:sp>
        <p:nvSpPr>
          <p:cNvPr id="2" name="Title 1"/>
          <p:cNvSpPr>
            <a:spLocks noGrp="1"/>
          </p:cNvSpPr>
          <p:nvPr>
            <p:ph type="title"/>
          </p:nvPr>
        </p:nvSpPr>
        <p:spPr>
          <a:xfrm>
            <a:off x="365760" y="99299"/>
            <a:ext cx="2862157" cy="1752784"/>
          </a:xfrm>
        </p:spPr>
        <p:txBody>
          <a:bodyPr/>
          <a:lstStyle/>
          <a:p>
            <a:r>
              <a:rPr lang="en-US" dirty="0" smtClean="0"/>
              <a:t>Click to edit Master title style</a:t>
            </a:r>
            <a:endParaRPr lang="en-US" dirty="0"/>
          </a:p>
        </p:txBody>
      </p:sp>
      <p:sp>
        <p:nvSpPr>
          <p:cNvPr id="3" name="Picture Placeholder 3"/>
          <p:cNvSpPr>
            <a:spLocks noGrp="1"/>
          </p:cNvSpPr>
          <p:nvPr>
            <p:ph type="pic" sz="quarter" idx="10"/>
          </p:nvPr>
        </p:nvSpPr>
        <p:spPr>
          <a:xfrm>
            <a:off x="3217333" y="0"/>
            <a:ext cx="5926668" cy="5143500"/>
          </a:xfrm>
        </p:spPr>
        <p:txBody>
          <a:bodyPr/>
          <a:lstStyle/>
          <a:p>
            <a:endParaRPr lang="en-US"/>
          </a:p>
        </p:txBody>
      </p:sp>
      <p:sp>
        <p:nvSpPr>
          <p:cNvPr id="7" name="Text Placeholder 6"/>
          <p:cNvSpPr>
            <a:spLocks noGrp="1"/>
          </p:cNvSpPr>
          <p:nvPr>
            <p:ph type="body" sz="quarter" idx="11"/>
          </p:nvPr>
        </p:nvSpPr>
        <p:spPr>
          <a:xfrm>
            <a:off x="365125" y="2011366"/>
            <a:ext cx="2852208" cy="2528887"/>
          </a:xfrm>
        </p:spPr>
        <p:txBody>
          <a:bodyPr/>
          <a:lstStyle>
            <a:lvl1pPr marL="0" indent="0">
              <a:buNone/>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77178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 Image Cyan">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227916" y="0"/>
            <a:ext cx="5916083" cy="5143500"/>
          </a:xfrm>
          <a:prstGeom prst="rect">
            <a:avLst/>
          </a:prstGeom>
        </p:spPr>
        <p:txBody>
          <a:bodyPr/>
          <a:lstStyle/>
          <a:p>
            <a:endParaRPr lang="en-US"/>
          </a:p>
        </p:txBody>
      </p:sp>
      <p:sp>
        <p:nvSpPr>
          <p:cNvPr id="5" name="Title 1"/>
          <p:cNvSpPr>
            <a:spLocks noGrp="1"/>
          </p:cNvSpPr>
          <p:nvPr>
            <p:ph type="title"/>
          </p:nvPr>
        </p:nvSpPr>
        <p:spPr>
          <a:xfrm>
            <a:off x="365760" y="99299"/>
            <a:ext cx="2862157" cy="1752784"/>
          </a:xfrm>
        </p:spPr>
        <p:txBody>
          <a:bodyPr/>
          <a:lstStyle/>
          <a:p>
            <a:r>
              <a:rPr lang="en-US" dirty="0" smtClean="0"/>
              <a:t>Click to edit Master title style</a:t>
            </a:r>
            <a:endParaRPr lang="en-US" dirty="0"/>
          </a:p>
        </p:txBody>
      </p:sp>
      <p:sp>
        <p:nvSpPr>
          <p:cNvPr id="6" name="Text Placeholder 6"/>
          <p:cNvSpPr>
            <a:spLocks noGrp="1"/>
          </p:cNvSpPr>
          <p:nvPr>
            <p:ph type="body" sz="quarter" idx="11"/>
          </p:nvPr>
        </p:nvSpPr>
        <p:spPr>
          <a:xfrm>
            <a:off x="365125" y="2011366"/>
            <a:ext cx="2852208" cy="2528887"/>
          </a:xfrm>
        </p:spPr>
        <p:txBody>
          <a:bodyPr/>
          <a:lstStyle>
            <a:lvl1pPr marL="0" indent="0">
              <a:buNone/>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978411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4 Image purple">
    <p:spTree>
      <p:nvGrpSpPr>
        <p:cNvPr id="1" name=""/>
        <p:cNvGrpSpPr/>
        <p:nvPr/>
      </p:nvGrpSpPr>
      <p:grpSpPr>
        <a:xfrm>
          <a:off x="0" y="0"/>
          <a:ext cx="0" cy="0"/>
          <a:chOff x="0" y="0"/>
          <a:chExt cx="0" cy="0"/>
        </a:xfrm>
      </p:grpSpPr>
      <p:sp>
        <p:nvSpPr>
          <p:cNvPr id="2" name="Title 1"/>
          <p:cNvSpPr>
            <a:spLocks noGrp="1"/>
          </p:cNvSpPr>
          <p:nvPr>
            <p:ph type="title"/>
          </p:nvPr>
        </p:nvSpPr>
        <p:spPr>
          <a:xfrm>
            <a:off x="355433" y="110114"/>
            <a:ext cx="2861900" cy="1776743"/>
          </a:xfrm>
          <a:prstGeom prst="rect">
            <a:avLst/>
          </a:prstGeom>
        </p:spPr>
        <p:txBody>
          <a:bodyPr/>
          <a:lstStyle/>
          <a:p>
            <a:r>
              <a:rPr lang="en-US" dirty="0" smtClean="0"/>
              <a:t>Click to edit Master title style</a:t>
            </a:r>
            <a:endParaRPr lang="en-US" dirty="0"/>
          </a:p>
        </p:txBody>
      </p:sp>
      <p:sp>
        <p:nvSpPr>
          <p:cNvPr id="5" name="Picture Placeholder 4"/>
          <p:cNvSpPr>
            <a:spLocks noGrp="1"/>
          </p:cNvSpPr>
          <p:nvPr>
            <p:ph type="pic" sz="quarter" idx="12"/>
          </p:nvPr>
        </p:nvSpPr>
        <p:spPr>
          <a:xfrm>
            <a:off x="3217333" y="0"/>
            <a:ext cx="5936075" cy="5143500"/>
          </a:xfrm>
          <a:prstGeom prst="rect">
            <a:avLst/>
          </a:prstGeom>
        </p:spPr>
        <p:txBody>
          <a:bodyPr/>
          <a:lstStyle/>
          <a:p>
            <a:endParaRPr lang="en-US"/>
          </a:p>
        </p:txBody>
      </p:sp>
      <p:sp>
        <p:nvSpPr>
          <p:cNvPr id="6" name="Text Placeholder 6"/>
          <p:cNvSpPr>
            <a:spLocks noGrp="1"/>
          </p:cNvSpPr>
          <p:nvPr>
            <p:ph type="body" sz="quarter" idx="11"/>
          </p:nvPr>
        </p:nvSpPr>
        <p:spPr>
          <a:xfrm>
            <a:off x="365125" y="2011366"/>
            <a:ext cx="2852208" cy="2528887"/>
          </a:xfrm>
        </p:spPr>
        <p:txBody>
          <a:bodyPr/>
          <a:lstStyle>
            <a:lvl1pPr marL="0" indent="0">
              <a:buNone/>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772411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924013"/>
            <a:ext cx="9144000" cy="3305087"/>
          </a:xfrm>
        </p:spPr>
        <p:txBody>
          <a:bodyPr/>
          <a:lstStyle/>
          <a:p>
            <a:r>
              <a:rPr lang="en-US" smtClean="0"/>
              <a:t>Click icon to add picture</a:t>
            </a:r>
            <a:endParaRPr lang="en-US" dirty="0"/>
          </a:p>
        </p:txBody>
      </p:sp>
      <p:sp>
        <p:nvSpPr>
          <p:cNvPr id="2" name="Title 1"/>
          <p:cNvSpPr>
            <a:spLocks noGrp="1"/>
          </p:cNvSpPr>
          <p:nvPr>
            <p:ph type="title"/>
          </p:nvPr>
        </p:nvSpPr>
        <p:spPr>
          <a:xfrm>
            <a:off x="0" y="4214990"/>
            <a:ext cx="9144000" cy="928510"/>
          </a:xfrm>
          <a:solidFill>
            <a:schemeClr val="accent2"/>
          </a:solidFill>
        </p:spPr>
        <p:txBody>
          <a:bodyPr lIns="274320" tIns="45720" rIns="182880"/>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970" y="68536"/>
            <a:ext cx="1473674" cy="640080"/>
          </a:xfrm>
          <a:prstGeom prst="rect">
            <a:avLst/>
          </a:prstGeom>
        </p:spPr>
      </p:pic>
    </p:spTree>
    <p:extLst>
      <p:ext uri="{BB962C8B-B14F-4D97-AF65-F5344CB8AC3E}">
        <p14:creationId xmlns:p14="http://schemas.microsoft.com/office/powerpoint/2010/main" val="167936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5"/>
          <p:cNvSpPr>
            <a:spLocks noGrp="1"/>
          </p:cNvSpPr>
          <p:nvPr>
            <p:ph sz="quarter" idx="10"/>
          </p:nvPr>
        </p:nvSpPr>
        <p:spPr>
          <a:xfrm>
            <a:off x="365125" y="1077516"/>
            <a:ext cx="8229600"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194" y="674012"/>
            <a:ext cx="473905" cy="448056"/>
          </a:xfrm>
          <a:prstGeom prst="rect">
            <a:avLst/>
          </a:prstGeom>
        </p:spPr>
      </p:pic>
    </p:spTree>
    <p:extLst>
      <p:ext uri="{BB962C8B-B14F-4D97-AF65-F5344CB8AC3E}">
        <p14:creationId xmlns:p14="http://schemas.microsoft.com/office/powerpoint/2010/main" val="3325829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64840" y="1096246"/>
            <a:ext cx="8229600" cy="3394472"/>
          </a:xfrm>
        </p:spPr>
        <p:txBody>
          <a:bodyPr/>
          <a:lstStyle>
            <a:lvl1pPr marL="365760" indent="-365760">
              <a:buSzPct val="100000"/>
              <a:buFont typeface="+mj-lt"/>
              <a:buAutoNum type="arabicPeriod"/>
              <a:defRPr/>
            </a:lvl1pPr>
            <a:lvl2pPr marL="914400" indent="-457200">
              <a:buSzPct val="99000"/>
              <a:buFont typeface="+mj-lt"/>
              <a:buAutoNum type="alphaLcPeriod"/>
              <a:defRPr/>
            </a:lvl2pPr>
            <a:lvl3pPr marL="1371600" indent="-457200">
              <a:buSzPct val="99000"/>
              <a:buFont typeface="+mj-lt"/>
              <a:buAutoNum type="alphaLcPeriod"/>
              <a:defRPr/>
            </a:lvl3pPr>
            <a:lvl4pPr marL="1828800" indent="-457200">
              <a:buSzPct val="99000"/>
              <a:buFont typeface="+mj-lt"/>
              <a:buAutoNum type="alphaLcPeriod"/>
              <a:defRPr/>
            </a:lvl4pPr>
            <a:lvl5pPr marL="2286000" indent="-457200">
              <a:buSzPct val="99000"/>
              <a:buFont typeface="+mj-lt"/>
              <a:buAutoNum type="alphaL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0"/>
          </p:nvPr>
        </p:nvSpPr>
        <p:spPr>
          <a:xfrm>
            <a:off x="5118101" y="1096566"/>
            <a:ext cx="3476625" cy="3394472"/>
          </a:xfrm>
        </p:spPr>
        <p:txBody>
          <a:bodyPr/>
          <a:lstStyle/>
          <a:p>
            <a:r>
              <a:rPr lang="en-US" smtClean="0"/>
              <a:t>Click icon to add picture</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sp>
        <p:nvSpPr>
          <p:cNvPr id="15" name="Text Placeholder 3"/>
          <p:cNvSpPr>
            <a:spLocks noGrp="1"/>
          </p:cNvSpPr>
          <p:nvPr>
            <p:ph type="body" sz="half" idx="2"/>
          </p:nvPr>
        </p:nvSpPr>
        <p:spPr>
          <a:xfrm>
            <a:off x="1792288" y="4025503"/>
            <a:ext cx="5486400" cy="603647"/>
          </a:xfrm>
        </p:spPr>
        <p:txBody>
          <a:bodyPr>
            <a:norm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194" y="674012"/>
            <a:ext cx="473905" cy="448056"/>
          </a:xfrm>
          <a:prstGeom prst="rect">
            <a:avLst/>
          </a:prstGeom>
        </p:spPr>
      </p:pic>
    </p:spTree>
    <p:extLst>
      <p:ext uri="{BB962C8B-B14F-4D97-AF65-F5344CB8AC3E}">
        <p14:creationId xmlns:p14="http://schemas.microsoft.com/office/powerpoint/2010/main" val="3172039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me - photo bleed">
    <p:spTree>
      <p:nvGrpSpPr>
        <p:cNvPr id="1" name=""/>
        <p:cNvGrpSpPr/>
        <p:nvPr/>
      </p:nvGrpSpPr>
      <p:grpSpPr>
        <a:xfrm>
          <a:off x="0" y="0"/>
          <a:ext cx="0" cy="0"/>
          <a:chOff x="0" y="0"/>
          <a:chExt cx="0" cy="0"/>
        </a:xfrm>
      </p:grpSpPr>
      <p:sp>
        <p:nvSpPr>
          <p:cNvPr id="9" name="Rectangle 8"/>
          <p:cNvSpPr/>
          <p:nvPr userDrawn="1"/>
        </p:nvSpPr>
        <p:spPr>
          <a:xfrm>
            <a:off x="0" y="914400"/>
            <a:ext cx="3652762" cy="4229100"/>
          </a:xfrm>
          <a:prstGeom prst="rect">
            <a:avLst/>
          </a:prstGeom>
          <a:solidFill>
            <a:srgbClr val="8EC0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itle 1"/>
          <p:cNvSpPr>
            <a:spLocks noGrp="1"/>
          </p:cNvSpPr>
          <p:nvPr>
            <p:ph type="title"/>
          </p:nvPr>
        </p:nvSpPr>
        <p:spPr>
          <a:xfrm>
            <a:off x="364840" y="103059"/>
            <a:ext cx="8229600" cy="716095"/>
          </a:xfrm>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3652762" y="914400"/>
            <a:ext cx="5491238" cy="4229100"/>
          </a:xfrm>
        </p:spPr>
        <p:txBody>
          <a:bodyPr/>
          <a:lstStyle>
            <a:lvl1pPr>
              <a:buSzPct val="100000"/>
              <a:defRPr/>
            </a:lvl1pPr>
          </a:lstStyle>
          <a:p>
            <a:r>
              <a:rPr lang="en-US" smtClean="0"/>
              <a:t>Click icon to add picture</a:t>
            </a:r>
            <a:endParaRPr lang="en-US" dirty="0"/>
          </a:p>
        </p:txBody>
      </p:sp>
      <p:sp>
        <p:nvSpPr>
          <p:cNvPr id="13" name="Content Placeholder 2"/>
          <p:cNvSpPr>
            <a:spLocks noGrp="1"/>
          </p:cNvSpPr>
          <p:nvPr>
            <p:ph sz="half" idx="11"/>
          </p:nvPr>
        </p:nvSpPr>
        <p:spPr>
          <a:xfrm>
            <a:off x="364840" y="1096246"/>
            <a:ext cx="3154874" cy="3547814"/>
          </a:xfrm>
        </p:spPr>
        <p:txBody>
          <a:bodyPr>
            <a:normAutofit/>
          </a:bodyPr>
          <a:lstStyle>
            <a:lvl1pPr marL="0" indent="0">
              <a:buClrTx/>
              <a:buSzPct val="100000"/>
              <a:buNone/>
              <a:defRPr sz="2400">
                <a:solidFill>
                  <a:schemeClr val="bg1"/>
                </a:solidFill>
              </a:defRPr>
            </a:lvl1pPr>
            <a:lvl2pPr marL="192024" indent="-192024">
              <a:buClrTx/>
              <a:buSzPct val="100000"/>
              <a:buFont typeface="Arial"/>
              <a:buChar char="•"/>
              <a:defRPr sz="2400">
                <a:solidFill>
                  <a:schemeClr val="bg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12274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 photo bleed">
    <p:spTree>
      <p:nvGrpSpPr>
        <p:cNvPr id="1" name=""/>
        <p:cNvGrpSpPr/>
        <p:nvPr/>
      </p:nvGrpSpPr>
      <p:grpSpPr>
        <a:xfrm>
          <a:off x="0" y="0"/>
          <a:ext cx="0" cy="0"/>
          <a:chOff x="0" y="0"/>
          <a:chExt cx="0" cy="0"/>
        </a:xfrm>
      </p:grpSpPr>
      <p:sp>
        <p:nvSpPr>
          <p:cNvPr id="7" name="Rectangle 6"/>
          <p:cNvSpPr/>
          <p:nvPr userDrawn="1"/>
        </p:nvSpPr>
        <p:spPr>
          <a:xfrm>
            <a:off x="0" y="914400"/>
            <a:ext cx="3652762" cy="4229100"/>
          </a:xfrm>
          <a:prstGeom prst="rect">
            <a:avLst/>
          </a:prstGeom>
          <a:solidFill>
            <a:srgbClr val="7806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7"/>
          <p:cNvSpPr>
            <a:spLocks noGrp="1"/>
          </p:cNvSpPr>
          <p:nvPr>
            <p:ph type="pic" sz="quarter" idx="10"/>
          </p:nvPr>
        </p:nvSpPr>
        <p:spPr>
          <a:xfrm>
            <a:off x="3652762" y="914400"/>
            <a:ext cx="5491238" cy="4245769"/>
          </a:xfrm>
        </p:spPr>
        <p:txBody>
          <a:bodyPr/>
          <a:lstStyle/>
          <a:p>
            <a:r>
              <a:rPr lang="en-US" smtClean="0"/>
              <a:t>Click icon to add picture</a:t>
            </a:r>
            <a:endParaRPr lang="en-US" dirty="0"/>
          </a:p>
        </p:txBody>
      </p:sp>
      <p:sp>
        <p:nvSpPr>
          <p:cNvPr id="9" name="Content Placeholder 2"/>
          <p:cNvSpPr>
            <a:spLocks noGrp="1"/>
          </p:cNvSpPr>
          <p:nvPr>
            <p:ph sz="half" idx="11"/>
          </p:nvPr>
        </p:nvSpPr>
        <p:spPr>
          <a:xfrm>
            <a:off x="364840" y="1096246"/>
            <a:ext cx="3154874" cy="3547814"/>
          </a:xfr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4188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 – photo bleed">
    <p:spTree>
      <p:nvGrpSpPr>
        <p:cNvPr id="1" name=""/>
        <p:cNvGrpSpPr/>
        <p:nvPr/>
      </p:nvGrpSpPr>
      <p:grpSpPr>
        <a:xfrm>
          <a:off x="0" y="0"/>
          <a:ext cx="0" cy="0"/>
          <a:chOff x="0" y="0"/>
          <a:chExt cx="0" cy="0"/>
        </a:xfrm>
      </p:grpSpPr>
      <p:sp>
        <p:nvSpPr>
          <p:cNvPr id="7" name="Rectangle 6"/>
          <p:cNvSpPr/>
          <p:nvPr userDrawn="1"/>
        </p:nvSpPr>
        <p:spPr>
          <a:xfrm>
            <a:off x="0" y="914400"/>
            <a:ext cx="3652762" cy="4229100"/>
          </a:xfrm>
          <a:prstGeom prst="rect">
            <a:avLst/>
          </a:prstGeom>
          <a:solidFill>
            <a:srgbClr val="139C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itle 1"/>
          <p:cNvSpPr>
            <a:spLocks noGrp="1"/>
          </p:cNvSpPr>
          <p:nvPr>
            <p:ph type="title"/>
          </p:nvPr>
        </p:nvSpPr>
        <p:spPr>
          <a:xfrm>
            <a:off x="364840" y="103059"/>
            <a:ext cx="8229600" cy="716095"/>
          </a:xfrm>
        </p:spPr>
        <p:txBody>
          <a:bodyPr/>
          <a:lstStyle/>
          <a:p>
            <a:r>
              <a:rPr lang="en-US" smtClean="0"/>
              <a:t>Click to edit Master title style</a:t>
            </a:r>
            <a:endParaRPr lang="en-US"/>
          </a:p>
        </p:txBody>
      </p:sp>
      <p:sp>
        <p:nvSpPr>
          <p:cNvPr id="4" name="Picture Placeholder 7"/>
          <p:cNvSpPr>
            <a:spLocks noGrp="1"/>
          </p:cNvSpPr>
          <p:nvPr>
            <p:ph type="pic" sz="quarter" idx="10"/>
          </p:nvPr>
        </p:nvSpPr>
        <p:spPr>
          <a:xfrm>
            <a:off x="3652762" y="914400"/>
            <a:ext cx="5491238" cy="4245769"/>
          </a:xfrm>
        </p:spPr>
        <p:txBody>
          <a:bodyPr/>
          <a:lstStyle/>
          <a:p>
            <a:r>
              <a:rPr lang="en-US" smtClean="0"/>
              <a:t>Click icon to add picture</a:t>
            </a:r>
            <a:endParaRPr lang="en-US" dirty="0"/>
          </a:p>
        </p:txBody>
      </p:sp>
      <p:sp>
        <p:nvSpPr>
          <p:cNvPr id="10" name="Content Placeholder 2"/>
          <p:cNvSpPr>
            <a:spLocks noGrp="1"/>
          </p:cNvSpPr>
          <p:nvPr>
            <p:ph sz="half" idx="11"/>
          </p:nvPr>
        </p:nvSpPr>
        <p:spPr>
          <a:xfrm>
            <a:off x="364840" y="1096246"/>
            <a:ext cx="3154874" cy="3547814"/>
          </a:xfr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959040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age style A">
    <p:spTree>
      <p:nvGrpSpPr>
        <p:cNvPr id="1" name=""/>
        <p:cNvGrpSpPr/>
        <p:nvPr/>
      </p:nvGrpSpPr>
      <p:grpSpPr>
        <a:xfrm>
          <a:off x="0" y="0"/>
          <a:ext cx="0" cy="0"/>
          <a:chOff x="0" y="0"/>
          <a:chExt cx="0" cy="0"/>
        </a:xfrm>
      </p:grpSpPr>
      <p:sp>
        <p:nvSpPr>
          <p:cNvPr id="6" name="Rectangle 5"/>
          <p:cNvSpPr/>
          <p:nvPr userDrawn="1"/>
        </p:nvSpPr>
        <p:spPr>
          <a:xfrm>
            <a:off x="0" y="-60613"/>
            <a:ext cx="9144000" cy="1255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Subtitle 2"/>
          <p:cNvSpPr>
            <a:spLocks noGrp="1"/>
          </p:cNvSpPr>
          <p:nvPr>
            <p:ph type="subTitle" idx="1"/>
          </p:nvPr>
        </p:nvSpPr>
        <p:spPr>
          <a:xfrm>
            <a:off x="519710" y="1861705"/>
            <a:ext cx="8104581" cy="981284"/>
          </a:xfrm>
          <a:solidFill>
            <a:srgbClr val="EE3124"/>
          </a:solidFill>
        </p:spPr>
        <p:txBody>
          <a:bodyPr tIns="0" anchor="ctr" anchorCtr="0">
            <a:normAutofit/>
          </a:bodyPr>
          <a:lstStyle>
            <a:lvl1pPr marL="0" indent="0" algn="ctr">
              <a:buNone/>
              <a:defRPr sz="4000" b="1">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4527" y="96375"/>
            <a:ext cx="771598" cy="73301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194" y="674012"/>
            <a:ext cx="473905" cy="448056"/>
          </a:xfrm>
          <a:prstGeom prst="rect">
            <a:avLst/>
          </a:prstGeom>
        </p:spPr>
      </p:pic>
    </p:spTree>
    <p:extLst>
      <p:ext uri="{BB962C8B-B14F-4D97-AF65-F5344CB8AC3E}">
        <p14:creationId xmlns:p14="http://schemas.microsoft.com/office/powerpoint/2010/main" val="30038744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age style B">
    <p:spTree>
      <p:nvGrpSpPr>
        <p:cNvPr id="1" name=""/>
        <p:cNvGrpSpPr/>
        <p:nvPr/>
      </p:nvGrpSpPr>
      <p:grpSpPr>
        <a:xfrm>
          <a:off x="0" y="0"/>
          <a:ext cx="0" cy="0"/>
          <a:chOff x="0" y="0"/>
          <a:chExt cx="0" cy="0"/>
        </a:xfrm>
      </p:grpSpPr>
      <p:sp>
        <p:nvSpPr>
          <p:cNvPr id="3" name="Rectangle 2"/>
          <p:cNvSpPr/>
          <p:nvPr userDrawn="1"/>
        </p:nvSpPr>
        <p:spPr>
          <a:xfrm>
            <a:off x="0" y="-196948"/>
            <a:ext cx="9144000" cy="5340448"/>
          </a:xfrm>
          <a:prstGeom prst="rect">
            <a:avLst/>
          </a:prstGeom>
          <a:solidFill>
            <a:srgbClr val="6E2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Title 1"/>
          <p:cNvSpPr>
            <a:spLocks noGrp="1"/>
          </p:cNvSpPr>
          <p:nvPr>
            <p:ph type="title"/>
          </p:nvPr>
        </p:nvSpPr>
        <p:spPr>
          <a:xfrm>
            <a:off x="364840" y="1291603"/>
            <a:ext cx="8229600" cy="716095"/>
          </a:xfrm>
        </p:spPr>
        <p:txBody>
          <a:bodyPr>
            <a:normAutofit/>
          </a:bodyPr>
          <a:lstStyle>
            <a:lvl1pPr algn="l">
              <a:defRPr sz="4300"/>
            </a:lvl1pPr>
          </a:lstStyle>
          <a:p>
            <a:r>
              <a:rPr lang="en-US" smtClean="0"/>
              <a:t>Click to edit Master title style</a:t>
            </a:r>
            <a:endParaRPr lang="en-US" dirty="0"/>
          </a:p>
        </p:txBody>
      </p:sp>
      <p:sp>
        <p:nvSpPr>
          <p:cNvPr id="5" name="Text Placeholder 13"/>
          <p:cNvSpPr>
            <a:spLocks noGrp="1"/>
          </p:cNvSpPr>
          <p:nvPr>
            <p:ph type="body" sz="quarter" idx="10"/>
          </p:nvPr>
        </p:nvSpPr>
        <p:spPr>
          <a:xfrm>
            <a:off x="364840" y="2156222"/>
            <a:ext cx="8229600" cy="1766346"/>
          </a:xfr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4527" y="96375"/>
            <a:ext cx="771598" cy="73301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194" y="674012"/>
            <a:ext cx="473905" cy="448056"/>
          </a:xfrm>
          <a:prstGeom prst="rect">
            <a:avLst/>
          </a:prstGeom>
        </p:spPr>
      </p:pic>
    </p:spTree>
    <p:extLst>
      <p:ext uri="{BB962C8B-B14F-4D97-AF65-F5344CB8AC3E}">
        <p14:creationId xmlns:p14="http://schemas.microsoft.com/office/powerpoint/2010/main" val="32117782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92505"/>
            <a:ext cx="9144001" cy="925768"/>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Arial"/>
            </a:endParaRPr>
          </a:p>
        </p:txBody>
      </p:sp>
      <p:sp>
        <p:nvSpPr>
          <p:cNvPr id="2" name="Title Placeholder 1"/>
          <p:cNvSpPr>
            <a:spLocks noGrp="1"/>
          </p:cNvSpPr>
          <p:nvPr>
            <p:ph type="title"/>
          </p:nvPr>
        </p:nvSpPr>
        <p:spPr>
          <a:xfrm>
            <a:off x="364840" y="103059"/>
            <a:ext cx="8229600" cy="716095"/>
          </a:xfrm>
          <a:prstGeom prst="rect">
            <a:avLst/>
          </a:prstGeom>
        </p:spPr>
        <p:txBody>
          <a:bodyPr vert="horz" lIns="91440" tIns="91440" rIns="91440" bIns="9144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4840" y="1096246"/>
            <a:ext cx="8229600" cy="3394472"/>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64527" y="-15599"/>
            <a:ext cx="771598" cy="733019"/>
          </a:xfrm>
          <a:prstGeom prst="rect">
            <a:avLst/>
          </a:prstGeom>
        </p:spPr>
      </p:pic>
    </p:spTree>
    <p:extLst>
      <p:ext uri="{BB962C8B-B14F-4D97-AF65-F5344CB8AC3E}">
        <p14:creationId xmlns:p14="http://schemas.microsoft.com/office/powerpoint/2010/main" val="1483629070"/>
      </p:ext>
    </p:extLst>
  </p:cSld>
  <p:clrMap bg1="lt1" tx1="dk1" bg2="lt2" tx2="dk2" accent1="accent1" accent2="accent2" accent3="accent3" accent4="accent4" accent5="accent5" accent6="accent6" hlink="hlink" folHlink="folHlink"/>
  <p:sldLayoutIdLst>
    <p:sldLayoutId id="2147483768" r:id="rId1"/>
    <p:sldLayoutId id="2147483812" r:id="rId2"/>
    <p:sldLayoutId id="2147483795" r:id="rId3"/>
    <p:sldLayoutId id="2147483769" r:id="rId4"/>
    <p:sldLayoutId id="2147483782" r:id="rId5"/>
    <p:sldLayoutId id="2147483783" r:id="rId6"/>
    <p:sldLayoutId id="2147483784" r:id="rId7"/>
    <p:sldLayoutId id="2147483785" r:id="rId8"/>
    <p:sldLayoutId id="2147483813" r:id="rId9"/>
    <p:sldLayoutId id="2147483776" r:id="rId10"/>
    <p:sldLayoutId id="2147483787" r:id="rId11"/>
    <p:sldLayoutId id="2147483792" r:id="rId12"/>
    <p:sldLayoutId id="2147483820" r:id="rId13"/>
  </p:sldLayoutIdLst>
  <p:timing>
    <p:tnLst>
      <p:par>
        <p:cTn id="1" dur="indefinite" restart="never" nodeType="tmRoot"/>
      </p:par>
    </p:tnLst>
  </p:timing>
  <p:txStyles>
    <p:titleStyle>
      <a:lvl1pPr algn="l" defTabSz="457200" rtl="0" eaLnBrk="1" latinLnBrk="0" hangingPunct="1">
        <a:lnSpc>
          <a:spcPct val="90000"/>
        </a:lnSpc>
        <a:spcBef>
          <a:spcPct val="0"/>
        </a:spcBef>
        <a:buNone/>
        <a:defRPr sz="3600" b="1" kern="1200">
          <a:solidFill>
            <a:schemeClr val="bg1"/>
          </a:solidFill>
          <a:latin typeface="Arial"/>
          <a:ea typeface="+mj-ea"/>
          <a:cs typeface="+mj-cs"/>
        </a:defRPr>
      </a:lvl1pPr>
    </p:titleStyle>
    <p:bodyStyle>
      <a:lvl1pPr marL="256032" indent="-256032" algn="l" defTabSz="457200" rtl="0" eaLnBrk="1" latinLnBrk="0" hangingPunct="1">
        <a:spcBef>
          <a:spcPct val="20000"/>
        </a:spcBef>
        <a:buClr>
          <a:schemeClr val="tx1"/>
        </a:buClr>
        <a:buSzPct val="100000"/>
        <a:buFont typeface="Arial"/>
        <a:buChar char="•"/>
        <a:defRPr sz="2400" b="0" i="0" kern="1200" baseline="0">
          <a:solidFill>
            <a:schemeClr val="tx1"/>
          </a:solidFill>
          <a:latin typeface="Arial"/>
          <a:ea typeface="+mn-ea"/>
          <a:cs typeface="Arial"/>
        </a:defRPr>
      </a:lvl1pPr>
      <a:lvl2pPr marL="74295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Arial"/>
          <a:ea typeface="+mn-ea"/>
          <a:cs typeface="Arial"/>
        </a:defRPr>
      </a:lvl2pPr>
      <a:lvl3pPr marL="1143000"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100000"/>
        <a:buFont typeface="Courier New"/>
        <a:buChar char="o"/>
        <a:defRPr sz="2200" b="0" i="0" kern="1200" baseline="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914400"/>
            <a:ext cx="3225265" cy="4229100"/>
          </a:xfrm>
          <a:prstGeom prst="rect">
            <a:avLst/>
          </a:prstGeom>
          <a:solidFill>
            <a:srgbClr val="8EC0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1" y="-11368"/>
            <a:ext cx="3225265" cy="1947245"/>
          </a:xfrm>
          <a:prstGeom prst="rect">
            <a:avLst/>
          </a:prstGeom>
          <a:solidFill>
            <a:srgbClr val="EE3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ext Placeholder 1"/>
          <p:cNvSpPr>
            <a:spLocks noGrp="1"/>
          </p:cNvSpPr>
          <p:nvPr>
            <p:ph type="body" idx="1"/>
          </p:nvPr>
        </p:nvSpPr>
        <p:spPr>
          <a:xfrm>
            <a:off x="364840" y="2020543"/>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3"/>
          <p:cNvSpPr>
            <a:spLocks noGrp="1"/>
          </p:cNvSpPr>
          <p:nvPr>
            <p:ph type="title"/>
          </p:nvPr>
        </p:nvSpPr>
        <p:spPr>
          <a:xfrm>
            <a:off x="365760" y="99299"/>
            <a:ext cx="8228680" cy="85725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spTree>
    <p:extLst>
      <p:ext uri="{BB962C8B-B14F-4D97-AF65-F5344CB8AC3E}">
        <p14:creationId xmlns:p14="http://schemas.microsoft.com/office/powerpoint/2010/main" val="2229998353"/>
      </p:ext>
    </p:extLst>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par>
    </p:tnLst>
  </p:timing>
  <p:txStyles>
    <p:titleStyle>
      <a:lvl1pPr algn="l" defTabSz="457200" rtl="0" eaLnBrk="1" latinLnBrk="0" hangingPunct="1">
        <a:spcBef>
          <a:spcPct val="0"/>
        </a:spcBef>
        <a:buNone/>
        <a:defRPr sz="3600" b="1"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b="0" i="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914400"/>
            <a:ext cx="3225264" cy="4229100"/>
          </a:xfrm>
          <a:prstGeom prst="rect">
            <a:avLst/>
          </a:prstGeom>
          <a:solidFill>
            <a:srgbClr val="00A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userDrawn="1"/>
        </p:nvSpPr>
        <p:spPr>
          <a:xfrm>
            <a:off x="0" y="-11367"/>
            <a:ext cx="3225264" cy="1947244"/>
          </a:xfrm>
          <a:prstGeom prst="rect">
            <a:avLst/>
          </a:prstGeom>
          <a:solidFill>
            <a:srgbClr val="EE3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0" name="Text Placeholder 2"/>
          <p:cNvSpPr>
            <a:spLocks noGrp="1"/>
          </p:cNvSpPr>
          <p:nvPr>
            <p:ph type="body" idx="1"/>
          </p:nvPr>
        </p:nvSpPr>
        <p:spPr>
          <a:xfrm>
            <a:off x="364840" y="2021598"/>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364840" y="103059"/>
            <a:ext cx="8229600" cy="716095"/>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spTree>
    <p:extLst>
      <p:ext uri="{BB962C8B-B14F-4D97-AF65-F5344CB8AC3E}">
        <p14:creationId xmlns:p14="http://schemas.microsoft.com/office/powerpoint/2010/main" val="3452237110"/>
      </p:ext>
    </p:extLst>
  </p:cSld>
  <p:clrMap bg1="lt1" tx1="dk1" bg2="lt2" tx2="dk2" accent1="accent1" accent2="accent2" accent3="accent3" accent4="accent4" accent5="accent5" accent6="accent6" hlink="hlink" folHlink="folHlink"/>
  <p:sldLayoutIdLst>
    <p:sldLayoutId id="2147483808" r:id="rId1"/>
  </p:sldLayoutIdLst>
  <p:timing>
    <p:tnLst>
      <p:par>
        <p:cTn id="1" dur="indefinite" restart="never" nodeType="tmRoot"/>
      </p:par>
    </p:tnLst>
  </p:timing>
  <p:txStyles>
    <p:titleStyle>
      <a:lvl1pPr algn="l" defTabSz="457200" rtl="0" eaLnBrk="1" latinLnBrk="0" hangingPunct="1">
        <a:spcBef>
          <a:spcPct val="0"/>
        </a:spcBef>
        <a:buNone/>
        <a:defRPr sz="3600" b="1" kern="1200" baseline="0">
          <a:solidFill>
            <a:schemeClr val="bg1"/>
          </a:solidFill>
          <a:latin typeface="Arial"/>
          <a:ea typeface="+mj-ea"/>
          <a:cs typeface="+mj-cs"/>
        </a:defRPr>
      </a:lvl1pPr>
    </p:titleStyle>
    <p:bodyStyle>
      <a:lvl1pPr marL="0" indent="0" algn="l" defTabSz="457200" rtl="0" eaLnBrk="1" latinLnBrk="0" hangingPunct="1">
        <a:spcBef>
          <a:spcPct val="20000"/>
        </a:spcBef>
        <a:buFontTx/>
        <a:buNone/>
        <a:defRPr sz="2400" b="0" i="0" kern="1200">
          <a:solidFill>
            <a:schemeClr val="bg1"/>
          </a:solidFill>
          <a:latin typeface="Arial"/>
          <a:ea typeface="+mn-ea"/>
          <a:cs typeface="Arial"/>
        </a:defRPr>
      </a:lvl1pPr>
      <a:lvl2pPr marL="374904" indent="-192024" algn="l" defTabSz="457200" rtl="0" eaLnBrk="1" latinLnBrk="0" hangingPunct="1">
        <a:spcBef>
          <a:spcPct val="20000"/>
        </a:spcBef>
        <a:buFont typeface="Arial"/>
        <a:buChar char="•"/>
        <a:defRPr sz="2400" b="0" i="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b="0"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914400"/>
            <a:ext cx="3225264" cy="4229100"/>
          </a:xfrm>
          <a:prstGeom prst="rect">
            <a:avLst/>
          </a:prstGeom>
          <a:solidFill>
            <a:srgbClr val="671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Rectangle 6"/>
          <p:cNvSpPr/>
          <p:nvPr userDrawn="1"/>
        </p:nvSpPr>
        <p:spPr>
          <a:xfrm>
            <a:off x="0" y="-11367"/>
            <a:ext cx="3225264" cy="1947244"/>
          </a:xfrm>
          <a:prstGeom prst="rect">
            <a:avLst/>
          </a:prstGeom>
          <a:solidFill>
            <a:srgbClr val="EE3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Text Placeholder 1"/>
          <p:cNvSpPr>
            <a:spLocks noGrp="1"/>
          </p:cNvSpPr>
          <p:nvPr>
            <p:ph type="body" idx="1"/>
          </p:nvPr>
        </p:nvSpPr>
        <p:spPr>
          <a:xfrm>
            <a:off x="364840" y="2020543"/>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72536" y="100545"/>
            <a:ext cx="8221904" cy="85725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spTree>
    <p:extLst>
      <p:ext uri="{BB962C8B-B14F-4D97-AF65-F5344CB8AC3E}">
        <p14:creationId xmlns:p14="http://schemas.microsoft.com/office/powerpoint/2010/main" val="158170939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l" defTabSz="457200" rtl="0" eaLnBrk="1" latinLnBrk="0" hangingPunct="1">
        <a:spcBef>
          <a:spcPct val="0"/>
        </a:spcBef>
        <a:buNone/>
        <a:defRPr sz="3600" b="1"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t="13750" b="13750"/>
          <a:stretch/>
        </p:blipFill>
        <p:spPr>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11" y="4642861"/>
            <a:ext cx="429633" cy="411480"/>
          </a:xfrm>
          <a:prstGeom prst="rect">
            <a:avLst/>
          </a:prstGeom>
        </p:spPr>
      </p:pic>
      <p:sp>
        <p:nvSpPr>
          <p:cNvPr id="13" name="Subtitle 2"/>
          <p:cNvSpPr>
            <a:spLocks noGrp="1"/>
          </p:cNvSpPr>
          <p:nvPr>
            <p:ph type="subTitle" idx="1"/>
          </p:nvPr>
        </p:nvSpPr>
        <p:spPr>
          <a:xfrm>
            <a:off x="1677458" y="3246397"/>
            <a:ext cx="5789084" cy="981284"/>
          </a:xfrm>
        </p:spPr>
        <p:txBody>
          <a:bodyPr>
            <a:normAutofit fontScale="85000" lnSpcReduction="20000"/>
          </a:bodyPr>
          <a:lstStyle/>
          <a:p>
            <a:r>
              <a:rPr lang="en-US" dirty="0" smtClean="0"/>
              <a:t>Digital </a:t>
            </a:r>
            <a:r>
              <a:rPr lang="en-US" dirty="0"/>
              <a:t>Order Card </a:t>
            </a:r>
            <a:r>
              <a:rPr lang="en-US" dirty="0" smtClean="0"/>
              <a:t>2.0</a:t>
            </a:r>
          </a:p>
          <a:p>
            <a:r>
              <a:rPr lang="en-US" dirty="0" smtClean="0"/>
              <a:t>SU/Troop Training</a:t>
            </a:r>
            <a:endParaRPr lang="en-US" dirty="0"/>
          </a:p>
        </p:txBody>
      </p:sp>
    </p:spTree>
    <p:extLst>
      <p:ext uri="{BB962C8B-B14F-4D97-AF65-F5344CB8AC3E}">
        <p14:creationId xmlns:p14="http://schemas.microsoft.com/office/powerpoint/2010/main" val="1055361507"/>
      </p:ext>
    </p:extLst>
  </p:cSld>
  <p:clrMapOvr>
    <a:masterClrMapping/>
  </p:clrMapOvr>
  <mc:AlternateContent xmlns:mc="http://schemas.openxmlformats.org/markup-compatibility/2006" xmlns:p14="http://schemas.microsoft.com/office/powerpoint/2010/main">
    <mc:Choice Requires="p14">
      <p:transition spd="slow" p14:dur="2000" advTm="8078"/>
    </mc:Choice>
    <mc:Fallback xmlns="">
      <p:transition spd="slow" advTm="807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4" name="Picture 3"/>
          <p:cNvPicPr/>
          <p:nvPr/>
        </p:nvPicPr>
        <p:blipFill>
          <a:blip r:embed="rId3"/>
          <a:stretch>
            <a:fillRect/>
          </a:stretch>
        </p:blipFill>
        <p:spPr>
          <a:xfrm>
            <a:off x="2349639" y="1123158"/>
            <a:ext cx="2774950" cy="1654175"/>
          </a:xfrm>
          <a:prstGeom prst="rect">
            <a:avLst/>
          </a:prstGeom>
        </p:spPr>
      </p:pic>
      <p:pic>
        <p:nvPicPr>
          <p:cNvPr id="5" name="Picture 4"/>
          <p:cNvPicPr/>
          <p:nvPr/>
        </p:nvPicPr>
        <p:blipFill rotWithShape="1">
          <a:blip r:embed="rId4"/>
          <a:srcRect l="-1" r="10242"/>
          <a:stretch/>
        </p:blipFill>
        <p:spPr bwMode="auto">
          <a:xfrm>
            <a:off x="2349639" y="3081337"/>
            <a:ext cx="2774950" cy="1019175"/>
          </a:xfrm>
          <a:prstGeom prst="rect">
            <a:avLst/>
          </a:prstGeom>
          <a:ln>
            <a:noFill/>
          </a:ln>
          <a:extLst>
            <a:ext uri="{53640926-AAD7-44D8-BBD7-CCE9431645EC}">
              <a14:shadowObscured xmlns:a14="http://schemas.microsoft.com/office/drawing/2010/main"/>
            </a:ext>
          </a:extLst>
        </p:spPr>
      </p:pic>
      <p:sp>
        <p:nvSpPr>
          <p:cNvPr id="3" name="Down Arrow 2"/>
          <p:cNvSpPr/>
          <p:nvPr/>
        </p:nvSpPr>
        <p:spPr>
          <a:xfrm>
            <a:off x="2349639" y="2777333"/>
            <a:ext cx="411146" cy="304004"/>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3502233" y="2798151"/>
            <a:ext cx="411146" cy="304004"/>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4654828" y="2776935"/>
            <a:ext cx="411146" cy="304004"/>
          </a:xfrm>
          <a:prstGeom prst="downArrow">
            <a:avLst/>
          </a:prstGeom>
          <a:solidFill>
            <a:srgbClr val="008F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29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819154"/>
            <a:ext cx="8359662" cy="4247317"/>
          </a:xfrm>
          <a:prstGeom prst="rect">
            <a:avLst/>
          </a:prstGeom>
          <a:noFill/>
        </p:spPr>
        <p:txBody>
          <a:bodyPr wrap="square" rtlCol="0">
            <a:spAutoFit/>
          </a:bodyPr>
          <a:lstStyle/>
          <a:p>
            <a:pPr algn="ctr"/>
            <a:r>
              <a:rPr lang="en-US" b="1" dirty="0" smtClean="0"/>
              <a:t>Troop leader/SU registration process</a:t>
            </a:r>
          </a:p>
          <a:p>
            <a:r>
              <a:rPr lang="en-US" b="1" dirty="0" smtClean="0"/>
              <a:t>Scenario 2:</a:t>
            </a:r>
          </a:p>
          <a:p>
            <a:r>
              <a:rPr lang="en-US" dirty="0" smtClean="0"/>
              <a:t>Adult is a parent of a girl over 13 AND a troop leader or SU Cookie Manager</a:t>
            </a:r>
          </a:p>
          <a:p>
            <a:endParaRPr lang="en-US" dirty="0" smtClean="0"/>
          </a:p>
          <a:p>
            <a:r>
              <a:rPr lang="en-US" dirty="0"/>
              <a:t>1.       User gets the </a:t>
            </a:r>
            <a:r>
              <a:rPr lang="en-US" dirty="0" smtClean="0"/>
              <a:t>Service Unit registration </a:t>
            </a:r>
            <a:r>
              <a:rPr lang="en-US" dirty="0"/>
              <a:t>email (highest level in the hierarchy email only)</a:t>
            </a:r>
          </a:p>
          <a:p>
            <a:r>
              <a:rPr lang="en-US" dirty="0"/>
              <a:t>2.       Clicks on link to go to digital cookie</a:t>
            </a:r>
          </a:p>
          <a:p>
            <a:r>
              <a:rPr lang="en-US" dirty="0"/>
              <a:t>3.       Watches safety video </a:t>
            </a:r>
          </a:p>
          <a:p>
            <a:r>
              <a:rPr lang="en-US" dirty="0"/>
              <a:t>4.       Signs T&amp;C’s for volunteer</a:t>
            </a:r>
          </a:p>
          <a:p>
            <a:r>
              <a:rPr lang="en-US" dirty="0"/>
              <a:t>5.       Signs T&amp;C’s for parent</a:t>
            </a:r>
          </a:p>
          <a:p>
            <a:r>
              <a:rPr lang="en-US" dirty="0"/>
              <a:t>6.       Chooses role from drop down</a:t>
            </a:r>
          </a:p>
          <a:p>
            <a:r>
              <a:rPr lang="en-US" dirty="0"/>
              <a:t>7.       Chooses parent role</a:t>
            </a:r>
          </a:p>
          <a:p>
            <a:r>
              <a:rPr lang="en-US" dirty="0"/>
              <a:t>8.       Registers girl(s) </a:t>
            </a:r>
          </a:p>
          <a:p>
            <a:r>
              <a:rPr lang="en-US" dirty="0"/>
              <a:t>9.       Is taken to the parent dashboard </a:t>
            </a:r>
          </a:p>
          <a:p>
            <a:endParaRPr lang="en-US" dirty="0"/>
          </a:p>
        </p:txBody>
      </p:sp>
    </p:spTree>
    <p:extLst>
      <p:ext uri="{BB962C8B-B14F-4D97-AF65-F5344CB8AC3E}">
        <p14:creationId xmlns:p14="http://schemas.microsoft.com/office/powerpoint/2010/main" val="2842561228"/>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2" name="Picture 1"/>
          <p:cNvPicPr>
            <a:picLocks noChangeAspect="1"/>
          </p:cNvPicPr>
          <p:nvPr/>
        </p:nvPicPr>
        <p:blipFill rotWithShape="1">
          <a:blip r:embed="rId3"/>
          <a:srcRect t="8312" b="5787"/>
          <a:stretch/>
        </p:blipFill>
        <p:spPr>
          <a:xfrm>
            <a:off x="834339" y="1149178"/>
            <a:ext cx="7061628" cy="3410465"/>
          </a:xfrm>
          <a:prstGeom prst="rect">
            <a:avLst/>
          </a:prstGeom>
        </p:spPr>
      </p:pic>
    </p:spTree>
    <p:extLst>
      <p:ext uri="{BB962C8B-B14F-4D97-AF65-F5344CB8AC3E}">
        <p14:creationId xmlns:p14="http://schemas.microsoft.com/office/powerpoint/2010/main" val="829159285"/>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4" name="Picture 3"/>
          <p:cNvPicPr/>
          <p:nvPr/>
        </p:nvPicPr>
        <p:blipFill>
          <a:blip r:embed="rId3"/>
          <a:stretch>
            <a:fillRect/>
          </a:stretch>
        </p:blipFill>
        <p:spPr>
          <a:xfrm>
            <a:off x="803191" y="931338"/>
            <a:ext cx="6277231" cy="3628305"/>
          </a:xfrm>
          <a:prstGeom prst="rect">
            <a:avLst/>
          </a:prstGeom>
        </p:spPr>
      </p:pic>
    </p:spTree>
    <p:extLst>
      <p:ext uri="{BB962C8B-B14F-4D97-AF65-F5344CB8AC3E}">
        <p14:creationId xmlns:p14="http://schemas.microsoft.com/office/powerpoint/2010/main" val="1055545980"/>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819154"/>
            <a:ext cx="8359662" cy="4801314"/>
          </a:xfrm>
          <a:prstGeom prst="rect">
            <a:avLst/>
          </a:prstGeom>
          <a:noFill/>
        </p:spPr>
        <p:txBody>
          <a:bodyPr wrap="square" rtlCol="0">
            <a:spAutoFit/>
          </a:bodyPr>
          <a:lstStyle/>
          <a:p>
            <a:pPr algn="ctr"/>
            <a:r>
              <a:rPr lang="en-US" b="1" dirty="0" smtClean="0"/>
              <a:t>Troop leader/SU registration process</a:t>
            </a:r>
            <a:endParaRPr lang="en-US" dirty="0" smtClean="0"/>
          </a:p>
          <a:p>
            <a:r>
              <a:rPr lang="en-US" b="1" dirty="0" smtClean="0"/>
              <a:t>Scenario 3:</a:t>
            </a:r>
          </a:p>
          <a:p>
            <a:r>
              <a:rPr lang="en-US" dirty="0" smtClean="0"/>
              <a:t>Adult is a parent of a girl under 13 AND a troop leader or SU Cookie Manager</a:t>
            </a:r>
          </a:p>
          <a:p>
            <a:endParaRPr lang="en-US" dirty="0" smtClean="0"/>
          </a:p>
          <a:p>
            <a:r>
              <a:rPr lang="en-US" dirty="0"/>
              <a:t>1.       User gets the </a:t>
            </a:r>
            <a:r>
              <a:rPr lang="en-US" dirty="0" smtClean="0"/>
              <a:t>Service Unit registration </a:t>
            </a:r>
            <a:r>
              <a:rPr lang="en-US" dirty="0"/>
              <a:t>email (highest level in the hierarchy email only)</a:t>
            </a:r>
          </a:p>
          <a:p>
            <a:r>
              <a:rPr lang="en-US" dirty="0"/>
              <a:t>2.       Clicks on link to go to digital cookie</a:t>
            </a:r>
          </a:p>
          <a:p>
            <a:r>
              <a:rPr lang="en-US" dirty="0"/>
              <a:t>3.       Watches safety video </a:t>
            </a:r>
          </a:p>
          <a:p>
            <a:r>
              <a:rPr lang="en-US" dirty="0"/>
              <a:t>4.       Signs T&amp;C’s for volunteer</a:t>
            </a:r>
          </a:p>
          <a:p>
            <a:r>
              <a:rPr lang="en-US" dirty="0"/>
              <a:t>5.       Signs T&amp;C’s for parent</a:t>
            </a:r>
          </a:p>
          <a:p>
            <a:r>
              <a:rPr lang="en-US" dirty="0"/>
              <a:t>6.       Signs Girl Pledge on behalf of the girls</a:t>
            </a:r>
          </a:p>
          <a:p>
            <a:r>
              <a:rPr lang="en-US" dirty="0"/>
              <a:t>7.       Chooses role from drop down</a:t>
            </a:r>
          </a:p>
          <a:p>
            <a:r>
              <a:rPr lang="en-US" dirty="0"/>
              <a:t>8.       Chooses parent role</a:t>
            </a:r>
          </a:p>
          <a:p>
            <a:r>
              <a:rPr lang="en-US" dirty="0"/>
              <a:t>9.       Registers girl(s) </a:t>
            </a:r>
          </a:p>
          <a:p>
            <a:r>
              <a:rPr lang="en-US" dirty="0"/>
              <a:t>10.   Is taken to the parent dashboard </a:t>
            </a:r>
          </a:p>
          <a:p>
            <a:endParaRPr lang="en-US" dirty="0" smtClean="0"/>
          </a:p>
          <a:p>
            <a:endParaRPr lang="en-US" dirty="0"/>
          </a:p>
        </p:txBody>
      </p:sp>
    </p:spTree>
    <p:extLst>
      <p:ext uri="{BB962C8B-B14F-4D97-AF65-F5344CB8AC3E}">
        <p14:creationId xmlns:p14="http://schemas.microsoft.com/office/powerpoint/2010/main" val="4187818127"/>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939115"/>
            <a:ext cx="8229600" cy="1618734"/>
          </a:xfrm>
        </p:spPr>
        <p:txBody>
          <a:bodyPr>
            <a:normAutofit fontScale="90000"/>
          </a:bodyPr>
          <a:lstStyle/>
          <a:p>
            <a:r>
              <a:rPr lang="en-US" dirty="0" smtClean="0"/>
              <a:t>Digital Order Card 2.0</a:t>
            </a:r>
            <a:br>
              <a:rPr lang="en-US" dirty="0" smtClean="0"/>
            </a:br>
            <a:r>
              <a:rPr lang="en-US" dirty="0" smtClean="0"/>
              <a:t>Service Unit and Leader View</a:t>
            </a:r>
            <a:br>
              <a:rPr lang="en-US" dirty="0" smtClean="0"/>
            </a:br>
            <a:r>
              <a:rPr lang="en-US" dirty="0" smtClean="0"/>
              <a:t>Dashboard</a:t>
            </a:r>
            <a:endParaRPr lang="en-US" dirty="0"/>
          </a:p>
        </p:txBody>
      </p:sp>
    </p:spTree>
    <p:extLst>
      <p:ext uri="{BB962C8B-B14F-4D97-AF65-F5344CB8AC3E}">
        <p14:creationId xmlns:p14="http://schemas.microsoft.com/office/powerpoint/2010/main" val="1465958386"/>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3" name="Picture 2"/>
          <p:cNvPicPr>
            <a:picLocks noChangeAspect="1"/>
          </p:cNvPicPr>
          <p:nvPr/>
        </p:nvPicPr>
        <p:blipFill>
          <a:blip r:embed="rId3"/>
          <a:stretch>
            <a:fillRect/>
          </a:stretch>
        </p:blipFill>
        <p:spPr>
          <a:xfrm>
            <a:off x="1269402" y="819154"/>
            <a:ext cx="6173420" cy="3311782"/>
          </a:xfrm>
          <a:prstGeom prst="rect">
            <a:avLst/>
          </a:prstGeom>
        </p:spPr>
      </p:pic>
      <p:sp>
        <p:nvSpPr>
          <p:cNvPr id="4" name="Rectangle 3"/>
          <p:cNvSpPr/>
          <p:nvPr/>
        </p:nvSpPr>
        <p:spPr>
          <a:xfrm>
            <a:off x="4475181" y="914400"/>
            <a:ext cx="1376979" cy="225911"/>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5163670" y="3219849"/>
            <a:ext cx="244636" cy="548241"/>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 dirty="0" smtClean="0"/>
              <a:t>30</a:t>
            </a:r>
            <a:endParaRPr lang="en-US" sz="400" dirty="0"/>
          </a:p>
        </p:txBody>
      </p:sp>
      <p:sp>
        <p:nvSpPr>
          <p:cNvPr id="2" name="Rectangle 1"/>
          <p:cNvSpPr/>
          <p:nvPr/>
        </p:nvSpPr>
        <p:spPr>
          <a:xfrm>
            <a:off x="5408306" y="3615690"/>
            <a:ext cx="295264"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221818"/>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46410"/>
            <a:ext cx="8229600" cy="716095"/>
          </a:xfrm>
        </p:spPr>
        <p:txBody>
          <a:bodyPr>
            <a:noAutofit/>
          </a:bodyPr>
          <a:lstStyle/>
          <a:p>
            <a:r>
              <a:rPr lang="en-US" dirty="0"/>
              <a:t>Digital Order Card </a:t>
            </a:r>
            <a:r>
              <a:rPr lang="en-US" dirty="0" smtClean="0"/>
              <a:t>2.0</a:t>
            </a:r>
            <a:br>
              <a:rPr lang="en-US" dirty="0" smtClean="0"/>
            </a:br>
            <a:endParaRPr lang="en-US" dirty="0"/>
          </a:p>
        </p:txBody>
      </p:sp>
      <p:pic>
        <p:nvPicPr>
          <p:cNvPr id="2" name="Picture 1"/>
          <p:cNvPicPr>
            <a:picLocks noChangeAspect="1"/>
          </p:cNvPicPr>
          <p:nvPr/>
        </p:nvPicPr>
        <p:blipFill>
          <a:blip r:embed="rId3"/>
          <a:stretch>
            <a:fillRect/>
          </a:stretch>
        </p:blipFill>
        <p:spPr>
          <a:xfrm>
            <a:off x="1247775" y="745507"/>
            <a:ext cx="6131971" cy="3988417"/>
          </a:xfrm>
          <a:prstGeom prst="rect">
            <a:avLst/>
          </a:prstGeom>
        </p:spPr>
      </p:pic>
      <p:sp>
        <p:nvSpPr>
          <p:cNvPr id="3" name="Rectangle 2"/>
          <p:cNvSpPr/>
          <p:nvPr/>
        </p:nvSpPr>
        <p:spPr>
          <a:xfrm>
            <a:off x="6466114" y="2129246"/>
            <a:ext cx="313509" cy="1384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915011"/>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1075" y="1414462"/>
            <a:ext cx="7181850" cy="2314575"/>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3" name="Rectangle 2"/>
          <p:cNvSpPr/>
          <p:nvPr/>
        </p:nvSpPr>
        <p:spPr>
          <a:xfrm>
            <a:off x="7451124" y="2261286"/>
            <a:ext cx="358346" cy="790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319374"/>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8517"/>
          <a:stretch/>
        </p:blipFill>
        <p:spPr>
          <a:xfrm>
            <a:off x="1138237" y="957263"/>
            <a:ext cx="6867525" cy="1662370"/>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Rectangle 1"/>
          <p:cNvSpPr/>
          <p:nvPr/>
        </p:nvSpPr>
        <p:spPr>
          <a:xfrm>
            <a:off x="5568739" y="1885137"/>
            <a:ext cx="810393" cy="16467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196614"/>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57" y="963827"/>
            <a:ext cx="6512011" cy="2585323"/>
          </a:xfrm>
          <a:prstGeom prst="rect">
            <a:avLst/>
          </a:prstGeom>
          <a:noFill/>
        </p:spPr>
        <p:txBody>
          <a:bodyPr wrap="square" rtlCol="0">
            <a:spAutoFit/>
          </a:bodyPr>
          <a:lstStyle/>
          <a:p>
            <a:r>
              <a:rPr lang="en-US" dirty="0" smtClean="0">
                <a:latin typeface="Omnes_GirlScouts Bold" pitchFamily="50" charset="0"/>
              </a:rPr>
              <a:t>Agenda:</a:t>
            </a:r>
          </a:p>
          <a:p>
            <a:endParaRPr lang="en-US" dirty="0">
              <a:latin typeface="Omnes_GirlScouts Bold" pitchFamily="50" charset="0"/>
            </a:endParaRPr>
          </a:p>
          <a:p>
            <a:pPr marL="285750" indent="-285750">
              <a:buFont typeface="Arial" panose="020B0604020202020204" pitchFamily="34" charset="0"/>
              <a:buChar char="•"/>
            </a:pPr>
            <a:r>
              <a:rPr lang="en-US" dirty="0" smtClean="0">
                <a:latin typeface="Omnes_GirlScouts Regular" panose="02000606040000020004" pitchFamily="50" charset="0"/>
              </a:rPr>
              <a:t>What is the Digital Order Card?</a:t>
            </a:r>
          </a:p>
          <a:p>
            <a:endParaRPr lang="en-US" dirty="0" smtClean="0"/>
          </a:p>
          <a:p>
            <a:pPr marL="285750" indent="-285750">
              <a:buFont typeface="Arial" panose="020B0604020202020204" pitchFamily="34" charset="0"/>
              <a:buChar char="•"/>
            </a:pPr>
            <a:r>
              <a:rPr lang="en-US" dirty="0" smtClean="0">
                <a:latin typeface="Omnes_GirlScouts Regular" panose="02000606040000020004" pitchFamily="50" charset="0"/>
              </a:rPr>
              <a:t>Service Unit and Troop Dashboard</a:t>
            </a:r>
          </a:p>
          <a:p>
            <a:pPr marL="285750" indent="-285750">
              <a:buFont typeface="Arial" panose="020B0604020202020204" pitchFamily="34" charset="0"/>
              <a:buChar char="•"/>
            </a:pPr>
            <a:endParaRPr lang="en-US" dirty="0" smtClean="0">
              <a:latin typeface="Omnes_GirlScouts Regular" panose="02000606040000020004" pitchFamily="50" charset="0"/>
            </a:endParaRPr>
          </a:p>
          <a:p>
            <a:pPr marL="285750" indent="-285750">
              <a:buFont typeface="Arial" panose="020B0604020202020204" pitchFamily="34" charset="0"/>
              <a:buChar char="•"/>
            </a:pPr>
            <a:r>
              <a:rPr lang="en-US" dirty="0" smtClean="0">
                <a:latin typeface="Omnes_GirlScouts Regular" panose="02000606040000020004" pitchFamily="50" charset="0"/>
              </a:rPr>
              <a:t>The Girl Experience in Digital Cookie</a:t>
            </a:r>
          </a:p>
          <a:p>
            <a:pPr marL="285750" indent="-285750">
              <a:buFont typeface="Arial" panose="020B0604020202020204" pitchFamily="34" charset="0"/>
              <a:buChar char="•"/>
            </a:pPr>
            <a:endParaRPr lang="en-US" dirty="0" smtClean="0">
              <a:latin typeface="Omnes_GirlScouts Regular" panose="02000606040000020004" pitchFamily="50" charset="0"/>
            </a:endParaRPr>
          </a:p>
          <a:p>
            <a:pPr marL="285750" indent="-285750">
              <a:buFont typeface="Arial" panose="020B0604020202020204" pitchFamily="34" charset="0"/>
              <a:buChar char="•"/>
            </a:pPr>
            <a:r>
              <a:rPr lang="en-US" dirty="0" smtClean="0">
                <a:latin typeface="Omnes_GirlScouts Regular" panose="02000606040000020004" pitchFamily="50" charset="0"/>
              </a:rPr>
              <a:t>Extended Information</a:t>
            </a:r>
          </a:p>
        </p:txBody>
      </p:sp>
    </p:spTree>
    <p:extLst>
      <p:ext uri="{BB962C8B-B14F-4D97-AF65-F5344CB8AC3E}">
        <p14:creationId xmlns:p14="http://schemas.microsoft.com/office/powerpoint/2010/main" val="174795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939115"/>
            <a:ext cx="8229600" cy="1618734"/>
          </a:xfrm>
        </p:spPr>
        <p:txBody>
          <a:bodyPr>
            <a:normAutofit/>
          </a:bodyPr>
          <a:lstStyle/>
          <a:p>
            <a:r>
              <a:rPr lang="en-US" dirty="0" smtClean="0"/>
              <a:t>Digital Order Card 2.0</a:t>
            </a:r>
            <a:br>
              <a:rPr lang="en-US" dirty="0" smtClean="0"/>
            </a:br>
            <a:r>
              <a:rPr lang="en-US" dirty="0" smtClean="0"/>
              <a:t>Leader Views-eBudde</a:t>
            </a:r>
            <a:endParaRPr lang="en-US" dirty="0"/>
          </a:p>
        </p:txBody>
      </p:sp>
    </p:spTree>
    <p:extLst>
      <p:ext uri="{BB962C8B-B14F-4D97-AF65-F5344CB8AC3E}">
        <p14:creationId xmlns:p14="http://schemas.microsoft.com/office/powerpoint/2010/main" val="256517144"/>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8592"/>
          <a:stretch/>
        </p:blipFill>
        <p:spPr>
          <a:xfrm>
            <a:off x="973107" y="2927918"/>
            <a:ext cx="711450" cy="127124"/>
          </a:xfrm>
          <a:prstGeom prst="rect">
            <a:avLst/>
          </a:prstGeom>
        </p:spPr>
      </p:pic>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5" name="Picture 4"/>
          <p:cNvPicPr/>
          <p:nvPr/>
        </p:nvPicPr>
        <p:blipFill>
          <a:blip r:embed="rId4"/>
          <a:stretch>
            <a:fillRect/>
          </a:stretch>
        </p:blipFill>
        <p:spPr>
          <a:xfrm>
            <a:off x="498998" y="1131587"/>
            <a:ext cx="7642691" cy="3719785"/>
          </a:xfrm>
          <a:prstGeom prst="rect">
            <a:avLst/>
          </a:prstGeom>
        </p:spPr>
      </p:pic>
      <p:sp>
        <p:nvSpPr>
          <p:cNvPr id="4" name="Rectangle 3"/>
          <p:cNvSpPr/>
          <p:nvPr/>
        </p:nvSpPr>
        <p:spPr>
          <a:xfrm>
            <a:off x="743484" y="3055042"/>
            <a:ext cx="7212651" cy="196553"/>
          </a:xfrm>
          <a:prstGeom prst="rect">
            <a:avLst/>
          </a:prstGeom>
          <a:noFill/>
          <a:ln w="2540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1137813" y="2940232"/>
            <a:ext cx="213083" cy="102496"/>
          </a:xfrm>
          <a:prstGeom prst="rect">
            <a:avLst/>
          </a:prstGeom>
        </p:spPr>
      </p:pic>
      <p:pic>
        <p:nvPicPr>
          <p:cNvPr id="9" name="Picture 8"/>
          <p:cNvPicPr>
            <a:picLocks noChangeAspect="1"/>
          </p:cNvPicPr>
          <p:nvPr/>
        </p:nvPicPr>
        <p:blipFill>
          <a:blip r:embed="rId6"/>
          <a:stretch>
            <a:fillRect/>
          </a:stretch>
        </p:blipFill>
        <p:spPr>
          <a:xfrm>
            <a:off x="6926135" y="4470252"/>
            <a:ext cx="355505" cy="133958"/>
          </a:xfrm>
          <a:prstGeom prst="rect">
            <a:avLst/>
          </a:prstGeom>
        </p:spPr>
      </p:pic>
      <p:pic>
        <p:nvPicPr>
          <p:cNvPr id="10" name="Picture 9"/>
          <p:cNvPicPr>
            <a:picLocks noChangeAspect="1"/>
          </p:cNvPicPr>
          <p:nvPr/>
        </p:nvPicPr>
        <p:blipFill>
          <a:blip r:embed="rId7"/>
          <a:stretch>
            <a:fillRect/>
          </a:stretch>
        </p:blipFill>
        <p:spPr>
          <a:xfrm>
            <a:off x="7559489" y="4470252"/>
            <a:ext cx="304351" cy="108697"/>
          </a:xfrm>
          <a:prstGeom prst="rect">
            <a:avLst/>
          </a:prstGeom>
        </p:spPr>
      </p:pic>
      <p:pic>
        <p:nvPicPr>
          <p:cNvPr id="13" name="Picture 12"/>
          <p:cNvPicPr>
            <a:picLocks noChangeAspect="1"/>
          </p:cNvPicPr>
          <p:nvPr/>
        </p:nvPicPr>
        <p:blipFill>
          <a:blip r:embed="rId8"/>
          <a:stretch>
            <a:fillRect/>
          </a:stretch>
        </p:blipFill>
        <p:spPr>
          <a:xfrm>
            <a:off x="7544584" y="2922283"/>
            <a:ext cx="319256" cy="126602"/>
          </a:xfrm>
          <a:prstGeom prst="rect">
            <a:avLst/>
          </a:prstGeom>
        </p:spPr>
      </p:pic>
    </p:spTree>
    <p:extLst>
      <p:ext uri="{BB962C8B-B14F-4D97-AF65-F5344CB8AC3E}">
        <p14:creationId xmlns:p14="http://schemas.microsoft.com/office/powerpoint/2010/main" val="2386827165"/>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141970" y="719137"/>
            <a:ext cx="5409631" cy="4048125"/>
          </a:xfrm>
          <a:prstGeom prst="rect">
            <a:avLst/>
          </a:prstGeom>
        </p:spPr>
      </p:pic>
      <p:sp>
        <p:nvSpPr>
          <p:cNvPr id="2" name="Rectangle 1"/>
          <p:cNvSpPr/>
          <p:nvPr/>
        </p:nvSpPr>
        <p:spPr>
          <a:xfrm>
            <a:off x="1313793" y="2719636"/>
            <a:ext cx="5065986" cy="147144"/>
          </a:xfrm>
          <a:prstGeom prst="rect">
            <a:avLst/>
          </a:prstGeom>
          <a:noFill/>
          <a:ln w="1905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948387"/>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480" y="1430186"/>
            <a:ext cx="5749925" cy="338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68162" y="819154"/>
            <a:ext cx="5214552" cy="523220"/>
          </a:xfrm>
          <a:prstGeom prst="rect">
            <a:avLst/>
          </a:prstGeom>
          <a:noFill/>
        </p:spPr>
        <p:txBody>
          <a:bodyPr wrap="square" rtlCol="0">
            <a:spAutoFit/>
          </a:bodyPr>
          <a:lstStyle/>
          <a:p>
            <a:r>
              <a:rPr lang="en-US" sz="2800" dirty="0" smtClean="0">
                <a:latin typeface="Omnes_GirlScouts Regular" panose="02000606040000020004" pitchFamily="50" charset="0"/>
              </a:rPr>
              <a:t>eBudde Sales Report</a:t>
            </a:r>
            <a:endParaRPr lang="en-US" sz="2800" dirty="0">
              <a:latin typeface="Omnes_GirlScouts Regular" panose="02000606040000020004" pitchFamily="50" charset="0"/>
            </a:endParaRPr>
          </a:p>
        </p:txBody>
      </p:sp>
    </p:spTree>
    <p:extLst>
      <p:ext uri="{BB962C8B-B14F-4D97-AF65-F5344CB8AC3E}">
        <p14:creationId xmlns:p14="http://schemas.microsoft.com/office/powerpoint/2010/main" val="829232655"/>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1284971"/>
            <a:ext cx="8229600" cy="716095"/>
          </a:xfrm>
        </p:spPr>
        <p:txBody>
          <a:bodyPr>
            <a:normAutofit fontScale="90000"/>
          </a:bodyPr>
          <a:lstStyle/>
          <a:p>
            <a:r>
              <a:rPr lang="en-US" dirty="0" smtClean="0"/>
              <a:t>Digital Order Card 2.0</a:t>
            </a:r>
            <a:br>
              <a:rPr lang="en-US" dirty="0" smtClean="0"/>
            </a:br>
            <a:r>
              <a:rPr lang="en-US" dirty="0" smtClean="0"/>
              <a:t>Girl Experience</a:t>
            </a:r>
            <a:endParaRPr lang="en-US" dirty="0"/>
          </a:p>
        </p:txBody>
      </p:sp>
    </p:spTree>
    <p:extLst>
      <p:ext uri="{BB962C8B-B14F-4D97-AF65-F5344CB8AC3E}">
        <p14:creationId xmlns:p14="http://schemas.microsoft.com/office/powerpoint/2010/main" val="574961273"/>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679622" y="1359244"/>
            <a:ext cx="7265773" cy="830997"/>
          </a:xfrm>
          <a:prstGeom prst="rect">
            <a:avLst/>
          </a:prstGeom>
          <a:noFill/>
        </p:spPr>
        <p:txBody>
          <a:bodyPr wrap="square" rtlCol="0">
            <a:spAutoFit/>
          </a:bodyPr>
          <a:lstStyle/>
          <a:p>
            <a:pPr marL="342900" indent="-342900">
              <a:buAutoNum type="arabicPeriod"/>
            </a:pPr>
            <a:r>
              <a:rPr lang="en-US" sz="2400" dirty="0" smtClean="0">
                <a:latin typeface="Arial" panose="020B0604020202020204" pitchFamily="34" charset="0"/>
                <a:cs typeface="Arial" panose="020B0604020202020204" pitchFamily="34" charset="0"/>
              </a:rPr>
              <a:t>Girl (parent) gets registration email</a:t>
            </a:r>
          </a:p>
          <a:p>
            <a:pPr marL="342900" indent="-342900">
              <a:buAutoNum type="arabicPeriod"/>
            </a:pPr>
            <a:r>
              <a:rPr lang="en-US" sz="2400" dirty="0" smtClean="0">
                <a:latin typeface="Arial" panose="020B0604020202020204" pitchFamily="34" charset="0"/>
                <a:cs typeface="Arial" panose="020B0604020202020204" pitchFamily="34" charset="0"/>
              </a:rPr>
              <a:t>Girl sets up site</a:t>
            </a:r>
          </a:p>
        </p:txBody>
      </p:sp>
    </p:spTree>
    <p:extLst>
      <p:ext uri="{BB962C8B-B14F-4D97-AF65-F5344CB8AC3E}">
        <p14:creationId xmlns:p14="http://schemas.microsoft.com/office/powerpoint/2010/main" val="2857910404"/>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60945" y="819154"/>
            <a:ext cx="5324768" cy="4341128"/>
          </a:xfrm>
          <a:prstGeom prst="rect">
            <a:avLst/>
          </a:prstGeom>
        </p:spPr>
      </p:pic>
      <p:sp>
        <p:nvSpPr>
          <p:cNvPr id="2" name="Rectangle 1"/>
          <p:cNvSpPr/>
          <p:nvPr/>
        </p:nvSpPr>
        <p:spPr>
          <a:xfrm>
            <a:off x="2305629" y="1160041"/>
            <a:ext cx="19177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420293" y="1142155"/>
            <a:ext cx="19177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89454" y="3441700"/>
            <a:ext cx="19177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6300" y="4360995"/>
            <a:ext cx="16129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54254" y="844112"/>
            <a:ext cx="41529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73300" y="4038599"/>
            <a:ext cx="2108200" cy="322396"/>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305050" y="2916917"/>
            <a:ext cx="2184404" cy="79928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73300" y="4480189"/>
            <a:ext cx="2311400" cy="366493"/>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73300" y="2704920"/>
            <a:ext cx="1498600" cy="20320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p:txBody>
          <a:bodyPr>
            <a:noAutofit/>
          </a:bodyPr>
          <a:lstStyle/>
          <a:p>
            <a:r>
              <a:rPr lang="en-US" sz="3200" dirty="0"/>
              <a:t>Digital Order </a:t>
            </a:r>
            <a:r>
              <a:rPr lang="en-US" sz="3200" dirty="0" smtClean="0"/>
              <a:t>Card 2.0</a:t>
            </a:r>
            <a:endParaRPr lang="en-US" sz="3200" dirty="0"/>
          </a:p>
        </p:txBody>
      </p:sp>
    </p:spTree>
    <p:extLst>
      <p:ext uri="{BB962C8B-B14F-4D97-AF65-F5344CB8AC3E}">
        <p14:creationId xmlns:p14="http://schemas.microsoft.com/office/powerpoint/2010/main" val="569581978"/>
      </p:ext>
    </p:extLst>
  </p:cSld>
  <p:clrMapOvr>
    <a:masterClrMapping/>
  </p:clrMapOvr>
  <mc:AlternateContent xmlns:mc="http://schemas.openxmlformats.org/markup-compatibility/2006" xmlns:p14="http://schemas.microsoft.com/office/powerpoint/2010/main">
    <mc:Choice Requires="p14">
      <p:transition spd="slow" p14:dur="2000" advTm="5399"/>
    </mc:Choice>
    <mc:Fallback xmlns="">
      <p:transition spd="slow" advTm="5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5477" y="1637733"/>
            <a:ext cx="33802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599810" y="1849833"/>
            <a:ext cx="105557"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494532" y="1604759"/>
            <a:ext cx="357790" cy="230832"/>
          </a:xfrm>
          <a:prstGeom prst="rect">
            <a:avLst/>
          </a:prstGeom>
          <a:noFill/>
        </p:spPr>
        <p:txBody>
          <a:bodyPr wrap="none" rtlCol="0">
            <a:spAutoFit/>
          </a:bodyPr>
          <a:lstStyle/>
          <a:p>
            <a:r>
              <a:rPr lang="en-US" sz="900" dirty="0" smtClean="0"/>
              <a:t>780</a:t>
            </a:r>
            <a:endParaRPr lang="en-US" sz="900" dirty="0"/>
          </a:p>
        </p:txBody>
      </p:sp>
      <p:sp>
        <p:nvSpPr>
          <p:cNvPr id="11" name="TextBox 10"/>
          <p:cNvSpPr txBox="1"/>
          <p:nvPr/>
        </p:nvSpPr>
        <p:spPr>
          <a:xfrm>
            <a:off x="3494532" y="1810617"/>
            <a:ext cx="300082" cy="230832"/>
          </a:xfrm>
          <a:prstGeom prst="rect">
            <a:avLst/>
          </a:prstGeom>
          <a:noFill/>
        </p:spPr>
        <p:txBody>
          <a:bodyPr wrap="none" rtlCol="0">
            <a:spAutoFit/>
          </a:bodyPr>
          <a:lstStyle/>
          <a:p>
            <a:r>
              <a:rPr lang="en-US" sz="900" dirty="0" smtClean="0"/>
              <a:t>37</a:t>
            </a:r>
            <a:endParaRPr lang="en-US" sz="900" dirty="0"/>
          </a:p>
        </p:txBody>
      </p:sp>
      <p:sp>
        <p:nvSpPr>
          <p:cNvPr id="8" name="Rectangle 7"/>
          <p:cNvSpPr/>
          <p:nvPr/>
        </p:nvSpPr>
        <p:spPr>
          <a:xfrm>
            <a:off x="5389418" y="3108960"/>
            <a:ext cx="160713" cy="149629"/>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78335" y="3429436"/>
            <a:ext cx="160713" cy="1496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389418" y="2874892"/>
            <a:ext cx="160713" cy="14962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89418" y="2695077"/>
            <a:ext cx="171797" cy="114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329351" y="2683593"/>
            <a:ext cx="280846" cy="169277"/>
          </a:xfrm>
          <a:prstGeom prst="rect">
            <a:avLst/>
          </a:prstGeom>
          <a:noFill/>
        </p:spPr>
        <p:txBody>
          <a:bodyPr wrap="none" rtlCol="0">
            <a:spAutoFit/>
          </a:bodyPr>
          <a:lstStyle/>
          <a:p>
            <a:r>
              <a:rPr lang="en-US" sz="500" b="1" dirty="0" smtClean="0"/>
              <a:t>780</a:t>
            </a:r>
            <a:endParaRPr lang="en-US" sz="500" b="1" dirty="0"/>
          </a:p>
        </p:txBody>
      </p:sp>
      <p:sp>
        <p:nvSpPr>
          <p:cNvPr id="18" name="TextBox 17"/>
          <p:cNvSpPr txBox="1"/>
          <p:nvPr/>
        </p:nvSpPr>
        <p:spPr>
          <a:xfrm>
            <a:off x="5308650" y="2857546"/>
            <a:ext cx="300082" cy="184666"/>
          </a:xfrm>
          <a:prstGeom prst="rect">
            <a:avLst/>
          </a:prstGeom>
          <a:noFill/>
        </p:spPr>
        <p:txBody>
          <a:bodyPr wrap="none" rtlCol="0">
            <a:spAutoFit/>
          </a:bodyPr>
          <a:lstStyle/>
          <a:p>
            <a:r>
              <a:rPr lang="en-US" sz="600" b="1" dirty="0" smtClean="0">
                <a:solidFill>
                  <a:schemeClr val="bg1"/>
                </a:solidFill>
              </a:rPr>
              <a:t>163</a:t>
            </a:r>
            <a:endParaRPr lang="en-US" sz="600" b="1" dirty="0">
              <a:solidFill>
                <a:schemeClr val="bg1"/>
              </a:solidFill>
            </a:endParaRPr>
          </a:p>
        </p:txBody>
      </p:sp>
      <p:sp>
        <p:nvSpPr>
          <p:cNvPr id="20" name="TextBox 19"/>
          <p:cNvSpPr txBox="1"/>
          <p:nvPr/>
        </p:nvSpPr>
        <p:spPr>
          <a:xfrm>
            <a:off x="5327886" y="3394399"/>
            <a:ext cx="261610" cy="184666"/>
          </a:xfrm>
          <a:prstGeom prst="rect">
            <a:avLst/>
          </a:prstGeom>
          <a:noFill/>
        </p:spPr>
        <p:txBody>
          <a:bodyPr wrap="none" rtlCol="0">
            <a:spAutoFit/>
          </a:bodyPr>
          <a:lstStyle/>
          <a:p>
            <a:r>
              <a:rPr lang="en-US" sz="600" b="1" dirty="0" smtClean="0">
                <a:solidFill>
                  <a:schemeClr val="bg1"/>
                </a:solidFill>
              </a:rPr>
              <a:t>72</a:t>
            </a:r>
            <a:endParaRPr lang="en-US" sz="600" b="1" dirty="0">
              <a:solidFill>
                <a:schemeClr val="bg1"/>
              </a:solidFill>
            </a:endParaRPr>
          </a:p>
        </p:txBody>
      </p:sp>
      <p:sp>
        <p:nvSpPr>
          <p:cNvPr id="21" name="TextBox 20"/>
          <p:cNvSpPr txBox="1"/>
          <p:nvPr/>
        </p:nvSpPr>
        <p:spPr>
          <a:xfrm>
            <a:off x="5310115" y="3131219"/>
            <a:ext cx="300082" cy="184666"/>
          </a:xfrm>
          <a:prstGeom prst="rect">
            <a:avLst/>
          </a:prstGeom>
          <a:noFill/>
        </p:spPr>
        <p:txBody>
          <a:bodyPr wrap="none" rtlCol="0">
            <a:spAutoFit/>
          </a:bodyPr>
          <a:lstStyle/>
          <a:p>
            <a:r>
              <a:rPr lang="en-US" sz="600" b="1" dirty="0" smtClean="0">
                <a:solidFill>
                  <a:schemeClr val="bg1"/>
                </a:solidFill>
              </a:rPr>
              <a:t>545</a:t>
            </a:r>
            <a:endParaRPr lang="en-US" sz="600" b="1" dirty="0">
              <a:solidFill>
                <a:schemeClr val="bg1"/>
              </a:solidFill>
            </a:endParaRPr>
          </a:p>
        </p:txBody>
      </p:sp>
      <p:sp>
        <p:nvSpPr>
          <p:cNvPr id="25" name="Rectangle 24"/>
          <p:cNvSpPr/>
          <p:nvPr/>
        </p:nvSpPr>
        <p:spPr>
          <a:xfrm>
            <a:off x="4904280" y="2873506"/>
            <a:ext cx="196409"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904279" y="3131219"/>
            <a:ext cx="196409"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904278" y="3394399"/>
            <a:ext cx="196409"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859008" y="2861255"/>
            <a:ext cx="343364" cy="169277"/>
          </a:xfrm>
          <a:prstGeom prst="rect">
            <a:avLst/>
          </a:prstGeom>
          <a:noFill/>
        </p:spPr>
        <p:txBody>
          <a:bodyPr wrap="none" rtlCol="0">
            <a:spAutoFit/>
          </a:bodyPr>
          <a:lstStyle/>
          <a:p>
            <a:r>
              <a:rPr lang="en-US" sz="500" dirty="0" smtClean="0"/>
              <a:t>20.9%</a:t>
            </a:r>
            <a:endParaRPr lang="en-US" sz="500" dirty="0"/>
          </a:p>
        </p:txBody>
      </p:sp>
      <p:sp>
        <p:nvSpPr>
          <p:cNvPr id="29" name="TextBox 28"/>
          <p:cNvSpPr txBox="1"/>
          <p:nvPr/>
        </p:nvSpPr>
        <p:spPr>
          <a:xfrm>
            <a:off x="4859008" y="3130048"/>
            <a:ext cx="343364" cy="169277"/>
          </a:xfrm>
          <a:prstGeom prst="rect">
            <a:avLst/>
          </a:prstGeom>
          <a:noFill/>
        </p:spPr>
        <p:txBody>
          <a:bodyPr wrap="none" rtlCol="0">
            <a:spAutoFit/>
          </a:bodyPr>
          <a:lstStyle/>
          <a:p>
            <a:r>
              <a:rPr lang="en-US" sz="500" dirty="0" smtClean="0"/>
              <a:t>69.9%</a:t>
            </a:r>
            <a:endParaRPr lang="en-US" sz="500" dirty="0"/>
          </a:p>
        </p:txBody>
      </p:sp>
      <p:sp>
        <p:nvSpPr>
          <p:cNvPr id="30" name="TextBox 29"/>
          <p:cNvSpPr txBox="1"/>
          <p:nvPr/>
        </p:nvSpPr>
        <p:spPr>
          <a:xfrm>
            <a:off x="4886155" y="3387761"/>
            <a:ext cx="311304" cy="169277"/>
          </a:xfrm>
          <a:prstGeom prst="rect">
            <a:avLst/>
          </a:prstGeom>
          <a:noFill/>
        </p:spPr>
        <p:txBody>
          <a:bodyPr wrap="none" rtlCol="0">
            <a:spAutoFit/>
          </a:bodyPr>
          <a:lstStyle/>
          <a:p>
            <a:r>
              <a:rPr lang="en-US" sz="500" dirty="0" smtClean="0"/>
              <a:t>9.2%</a:t>
            </a:r>
            <a:endParaRPr lang="en-US" sz="500" dirty="0"/>
          </a:p>
        </p:txBody>
      </p:sp>
      <p:pic>
        <p:nvPicPr>
          <p:cNvPr id="2" name="Picture 1"/>
          <p:cNvPicPr>
            <a:picLocks noChangeAspect="1"/>
          </p:cNvPicPr>
          <p:nvPr/>
        </p:nvPicPr>
        <p:blipFill>
          <a:blip r:embed="rId3"/>
          <a:stretch>
            <a:fillRect/>
          </a:stretch>
        </p:blipFill>
        <p:spPr>
          <a:xfrm>
            <a:off x="1033462" y="767003"/>
            <a:ext cx="5907665" cy="4500321"/>
          </a:xfrm>
          <a:prstGeom prst="rect">
            <a:avLst/>
          </a:prstGeom>
        </p:spPr>
      </p:pic>
      <p:sp>
        <p:nvSpPr>
          <p:cNvPr id="4" name="Rectangle 3"/>
          <p:cNvSpPr/>
          <p:nvPr/>
        </p:nvSpPr>
        <p:spPr>
          <a:xfrm>
            <a:off x="5264624" y="4111388"/>
            <a:ext cx="375313" cy="870045"/>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30</a:t>
            </a:r>
            <a:endParaRPr lang="en-US" sz="800" dirty="0"/>
          </a:p>
        </p:txBody>
      </p:sp>
      <p:sp>
        <p:nvSpPr>
          <p:cNvPr id="5" name="Rectangle 4"/>
          <p:cNvSpPr/>
          <p:nvPr/>
        </p:nvSpPr>
        <p:spPr>
          <a:xfrm>
            <a:off x="5682916" y="4704202"/>
            <a:ext cx="453479" cy="277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1"/>
          <p:cNvSpPr>
            <a:spLocks noGrp="1"/>
          </p:cNvSpPr>
          <p:nvPr>
            <p:ph type="title"/>
          </p:nvPr>
        </p:nvSpPr>
        <p:spPr/>
        <p:txBody>
          <a:bodyPr>
            <a:noAutofit/>
          </a:bodyPr>
          <a:lstStyle/>
          <a:p>
            <a:r>
              <a:rPr lang="en-US" sz="3200" dirty="0"/>
              <a:t>Digital Order </a:t>
            </a:r>
            <a:r>
              <a:rPr lang="en-US" sz="3200" dirty="0" smtClean="0"/>
              <a:t>Card 2.0</a:t>
            </a:r>
            <a:endParaRPr lang="en-US" sz="3200" dirty="0"/>
          </a:p>
        </p:txBody>
      </p:sp>
    </p:spTree>
    <p:extLst>
      <p:ext uri="{BB962C8B-B14F-4D97-AF65-F5344CB8AC3E}">
        <p14:creationId xmlns:p14="http://schemas.microsoft.com/office/powerpoint/2010/main" val="4069990052"/>
      </p:ext>
    </p:extLst>
  </p:cSld>
  <p:clrMapOvr>
    <a:masterClrMapping/>
  </p:clrMapOvr>
  <mc:AlternateContent xmlns:mc="http://schemas.openxmlformats.org/markup-compatibility/2006" xmlns:p14="http://schemas.microsoft.com/office/powerpoint/2010/main">
    <mc:Choice Requires="p14">
      <p:transition spd="slow" p14:dur="2000" advTm="5289"/>
    </mc:Choice>
    <mc:Fallback xmlns="">
      <p:transition spd="slow" advTm="528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22584" y="791543"/>
            <a:ext cx="4887057" cy="4140941"/>
          </a:xfrm>
          <a:prstGeom prst="rect">
            <a:avLst/>
          </a:prstGeom>
        </p:spPr>
      </p:pic>
      <p:sp>
        <p:nvSpPr>
          <p:cNvPr id="5" name="Title 1"/>
          <p:cNvSpPr>
            <a:spLocks noGrp="1"/>
          </p:cNvSpPr>
          <p:nvPr>
            <p:ph type="title"/>
          </p:nvPr>
        </p:nvSpPr>
        <p:spPr/>
        <p:txBody>
          <a:bodyPr>
            <a:noAutofit/>
          </a:bodyPr>
          <a:lstStyle/>
          <a:p>
            <a:r>
              <a:rPr lang="en-US" sz="3200" dirty="0"/>
              <a:t>Digital Order </a:t>
            </a:r>
            <a:r>
              <a:rPr lang="en-US" sz="3200" dirty="0" smtClean="0"/>
              <a:t>Card 2.0</a:t>
            </a:r>
            <a:endParaRPr lang="en-US" sz="3200" dirty="0"/>
          </a:p>
        </p:txBody>
      </p:sp>
    </p:spTree>
    <p:extLst>
      <p:ext uri="{BB962C8B-B14F-4D97-AF65-F5344CB8AC3E}">
        <p14:creationId xmlns:p14="http://schemas.microsoft.com/office/powerpoint/2010/main" val="1778788594"/>
      </p:ext>
    </p:extLst>
  </p:cSld>
  <p:clrMapOvr>
    <a:masterClrMapping/>
  </p:clrMapOvr>
  <mc:AlternateContent xmlns:mc="http://schemas.openxmlformats.org/markup-compatibility/2006" xmlns:p14="http://schemas.microsoft.com/office/powerpoint/2010/main">
    <mc:Choice Requires="p14">
      <p:transition spd="slow" p14:dur="2000" advTm="3884"/>
    </mc:Choice>
    <mc:Fallback xmlns="">
      <p:transition spd="slow" advTm="388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64016" y="819154"/>
            <a:ext cx="3831248" cy="4244578"/>
          </a:xfrm>
          <a:prstGeom prst="rect">
            <a:avLst/>
          </a:prstGeom>
        </p:spPr>
      </p:pic>
      <p:sp>
        <p:nvSpPr>
          <p:cNvPr id="5" name="Title 1"/>
          <p:cNvSpPr>
            <a:spLocks noGrp="1"/>
          </p:cNvSpPr>
          <p:nvPr>
            <p:ph type="title"/>
          </p:nvPr>
        </p:nvSpPr>
        <p:spPr/>
        <p:txBody>
          <a:bodyPr>
            <a:noAutofit/>
          </a:bodyPr>
          <a:lstStyle/>
          <a:p>
            <a:r>
              <a:rPr lang="en-US" sz="3200" dirty="0"/>
              <a:t>Digital Order </a:t>
            </a:r>
            <a:r>
              <a:rPr lang="en-US" sz="3200" dirty="0" smtClean="0"/>
              <a:t>Card 2.0</a:t>
            </a:r>
            <a:endParaRPr lang="en-US" sz="3200" dirty="0"/>
          </a:p>
        </p:txBody>
      </p:sp>
    </p:spTree>
    <p:extLst>
      <p:ext uri="{BB962C8B-B14F-4D97-AF65-F5344CB8AC3E}">
        <p14:creationId xmlns:p14="http://schemas.microsoft.com/office/powerpoint/2010/main" val="70656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1284971"/>
            <a:ext cx="8229600" cy="716095"/>
          </a:xfrm>
        </p:spPr>
        <p:txBody>
          <a:bodyPr>
            <a:normAutofit fontScale="90000"/>
          </a:bodyPr>
          <a:lstStyle/>
          <a:p>
            <a:r>
              <a:rPr lang="en-US" dirty="0" smtClean="0"/>
              <a:t>Digital Order Card 2.0</a:t>
            </a:r>
            <a:br>
              <a:rPr lang="en-US" dirty="0" smtClean="0"/>
            </a:br>
            <a:r>
              <a:rPr lang="en-US" dirty="0" smtClean="0"/>
              <a:t>What is it?</a:t>
            </a:r>
            <a:endParaRPr lang="en-US" dirty="0"/>
          </a:p>
        </p:txBody>
      </p:sp>
    </p:spTree>
    <p:extLst>
      <p:ext uri="{BB962C8B-B14F-4D97-AF65-F5344CB8AC3E}">
        <p14:creationId xmlns:p14="http://schemas.microsoft.com/office/powerpoint/2010/main" val="1386104029"/>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4840" y="103059"/>
            <a:ext cx="8229600" cy="716095"/>
          </a:xfrm>
        </p:spPr>
        <p:txBody>
          <a:bodyPr>
            <a:noAutofit/>
          </a:bodyPr>
          <a:lstStyle/>
          <a:p>
            <a:r>
              <a:rPr lang="en-US" sz="3200" dirty="0"/>
              <a:t>Digital Order </a:t>
            </a:r>
            <a:r>
              <a:rPr lang="en-US" sz="3200" dirty="0" smtClean="0"/>
              <a:t>Card 2.0</a:t>
            </a:r>
            <a:endParaRPr lang="en-US" sz="3200" dirty="0"/>
          </a:p>
        </p:txBody>
      </p:sp>
      <p:pic>
        <p:nvPicPr>
          <p:cNvPr id="2" name="Picture 1"/>
          <p:cNvPicPr>
            <a:picLocks noChangeAspect="1"/>
          </p:cNvPicPr>
          <p:nvPr/>
        </p:nvPicPr>
        <p:blipFill>
          <a:blip r:embed="rId3"/>
          <a:stretch>
            <a:fillRect/>
          </a:stretch>
        </p:blipFill>
        <p:spPr>
          <a:xfrm>
            <a:off x="1062037" y="1085850"/>
            <a:ext cx="7019925" cy="2971800"/>
          </a:xfrm>
          <a:prstGeom prst="rect">
            <a:avLst/>
          </a:prstGeom>
        </p:spPr>
      </p:pic>
    </p:spTree>
    <p:extLst>
      <p:ext uri="{BB962C8B-B14F-4D97-AF65-F5344CB8AC3E}">
        <p14:creationId xmlns:p14="http://schemas.microsoft.com/office/powerpoint/2010/main" val="1403321005"/>
      </p:ext>
    </p:extLst>
  </p:cSld>
  <p:clrMapOvr>
    <a:masterClrMapping/>
  </p:clrMapOvr>
  <mc:AlternateContent xmlns:mc="http://schemas.openxmlformats.org/markup-compatibility/2006" xmlns:p14="http://schemas.microsoft.com/office/powerpoint/2010/main">
    <mc:Choice Requires="p14">
      <p:transition spd="slow" p14:dur="2000" advTm="5489"/>
    </mc:Choice>
    <mc:Fallback xmlns="">
      <p:transition spd="slow" advTm="5489"/>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4123" y="664103"/>
            <a:ext cx="2572483" cy="4347352"/>
          </a:xfrm>
          <a:prstGeom prst="rect">
            <a:avLst/>
          </a:prstGeom>
        </p:spPr>
      </p:pic>
      <p:pic>
        <p:nvPicPr>
          <p:cNvPr id="8" name="Picture 7"/>
          <p:cNvPicPr>
            <a:picLocks noChangeAspect="1"/>
          </p:cNvPicPr>
          <p:nvPr/>
        </p:nvPicPr>
        <p:blipFill>
          <a:blip r:embed="rId4"/>
          <a:stretch>
            <a:fillRect/>
          </a:stretch>
        </p:blipFill>
        <p:spPr>
          <a:xfrm>
            <a:off x="2924175" y="1719041"/>
            <a:ext cx="6219825" cy="2095500"/>
          </a:xfrm>
          <a:prstGeom prst="rect">
            <a:avLst/>
          </a:prstGeom>
        </p:spPr>
      </p:pic>
      <p:sp>
        <p:nvSpPr>
          <p:cNvPr id="9" name="Title 1"/>
          <p:cNvSpPr>
            <a:spLocks noGrp="1"/>
          </p:cNvSpPr>
          <p:nvPr>
            <p:ph type="title"/>
          </p:nvPr>
        </p:nvSpPr>
        <p:spPr>
          <a:xfrm>
            <a:off x="259332" y="-85833"/>
            <a:ext cx="8229600" cy="716095"/>
          </a:xfrm>
        </p:spPr>
        <p:txBody>
          <a:bodyPr/>
          <a:lstStyle/>
          <a:p>
            <a:r>
              <a:rPr lang="en-US" dirty="0" smtClean="0"/>
              <a:t>Digital Order Card 2.0</a:t>
            </a:r>
            <a:endParaRPr lang="en-US" dirty="0"/>
          </a:p>
        </p:txBody>
      </p:sp>
      <p:pic>
        <p:nvPicPr>
          <p:cNvPr id="2" name="Picture 1"/>
          <p:cNvPicPr>
            <a:picLocks noChangeAspect="1"/>
          </p:cNvPicPr>
          <p:nvPr/>
        </p:nvPicPr>
        <p:blipFill>
          <a:blip r:embed="rId5"/>
          <a:stretch>
            <a:fillRect/>
          </a:stretch>
        </p:blipFill>
        <p:spPr>
          <a:xfrm>
            <a:off x="732309" y="2679484"/>
            <a:ext cx="1190701" cy="316590"/>
          </a:xfrm>
          <a:prstGeom prst="rect">
            <a:avLst/>
          </a:prstGeom>
        </p:spPr>
      </p:pic>
    </p:spTree>
    <p:extLst>
      <p:ext uri="{BB962C8B-B14F-4D97-AF65-F5344CB8AC3E}">
        <p14:creationId xmlns:p14="http://schemas.microsoft.com/office/powerpoint/2010/main" val="505375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679622" y="1359244"/>
            <a:ext cx="7265773" cy="1938992"/>
          </a:xfrm>
          <a:prstGeom prst="rect">
            <a:avLst/>
          </a:prstGeom>
          <a:noFill/>
        </p:spPr>
        <p:txBody>
          <a:bodyPr wrap="square" rtlCol="0">
            <a:spAutoFit/>
          </a:bodyPr>
          <a:lstStyle/>
          <a:p>
            <a:pPr marL="342900" indent="-342900">
              <a:buAutoNum type="arabicPeriod"/>
            </a:pPr>
            <a:r>
              <a:rPr lang="en-US" sz="2400" dirty="0" smtClean="0">
                <a:latin typeface="Arial" panose="020B0604020202020204" pitchFamily="34" charset="0"/>
                <a:cs typeface="Arial" panose="020B0604020202020204" pitchFamily="34" charset="0"/>
              </a:rPr>
              <a:t>Girl (parent) gets registration email</a:t>
            </a:r>
          </a:p>
          <a:p>
            <a:pPr marL="342900" indent="-342900">
              <a:buAutoNum type="arabicPeriod"/>
            </a:pPr>
            <a:r>
              <a:rPr lang="en-US" sz="2400" dirty="0" smtClean="0">
                <a:latin typeface="Arial" panose="020B0604020202020204" pitchFamily="34" charset="0"/>
                <a:cs typeface="Arial" panose="020B0604020202020204" pitchFamily="34" charset="0"/>
              </a:rPr>
              <a:t>Girl sets up site</a:t>
            </a:r>
          </a:p>
          <a:p>
            <a:pPr marL="342900" indent="-342900">
              <a:buAutoNum type="arabicPeriod"/>
            </a:pPr>
            <a:r>
              <a:rPr lang="en-US" sz="2400" dirty="0" smtClean="0">
                <a:latin typeface="Arial" panose="020B0604020202020204" pitchFamily="34" charset="0"/>
                <a:cs typeface="Arial" panose="020B0604020202020204" pitchFamily="34" charset="0"/>
              </a:rPr>
              <a:t>Parent approves and publishes it</a:t>
            </a:r>
          </a:p>
          <a:p>
            <a:pPr marL="342900" indent="-342900">
              <a:buAutoNum type="arabicPeriod"/>
            </a:pPr>
            <a:r>
              <a:rPr lang="en-US" sz="2400" dirty="0" smtClean="0">
                <a:latin typeface="Arial" panose="020B0604020202020204" pitchFamily="34" charset="0"/>
                <a:cs typeface="Arial" panose="020B0604020202020204" pitchFamily="34" charset="0"/>
              </a:rPr>
              <a:t>Girls build their customer list and send marketing emails</a:t>
            </a:r>
          </a:p>
        </p:txBody>
      </p:sp>
    </p:spTree>
    <p:extLst>
      <p:ext uri="{BB962C8B-B14F-4D97-AF65-F5344CB8AC3E}">
        <p14:creationId xmlns:p14="http://schemas.microsoft.com/office/powerpoint/2010/main" val="2936918832"/>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8185" y="1253751"/>
            <a:ext cx="644769" cy="188187"/>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pic>
        <p:nvPicPr>
          <p:cNvPr id="5" name="Picture 4"/>
          <p:cNvPicPr>
            <a:picLocks noChangeAspect="1"/>
          </p:cNvPicPr>
          <p:nvPr/>
        </p:nvPicPr>
        <p:blipFill>
          <a:blip r:embed="rId3"/>
          <a:stretch>
            <a:fillRect/>
          </a:stretch>
        </p:blipFill>
        <p:spPr>
          <a:xfrm>
            <a:off x="1366838" y="732337"/>
            <a:ext cx="5392308" cy="4534988"/>
          </a:xfrm>
          <a:prstGeom prst="rect">
            <a:avLst/>
          </a:prstGeom>
        </p:spPr>
      </p:pic>
    </p:spTree>
    <p:extLst>
      <p:ext uri="{BB962C8B-B14F-4D97-AF65-F5344CB8AC3E}">
        <p14:creationId xmlns:p14="http://schemas.microsoft.com/office/powerpoint/2010/main" val="4113895901"/>
      </p:ext>
    </p:extLst>
  </p:cSld>
  <p:clrMapOvr>
    <a:masterClrMapping/>
  </p:clrMapOvr>
  <mc:AlternateContent xmlns:mc="http://schemas.openxmlformats.org/markup-compatibility/2006" xmlns:p14="http://schemas.microsoft.com/office/powerpoint/2010/main">
    <mc:Choice Requires="p14">
      <p:transition spd="slow" p14:dur="2000" advTm="5369"/>
    </mc:Choice>
    <mc:Fallback xmlns="">
      <p:transition spd="slow" advTm="536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64840" y="103059"/>
            <a:ext cx="8229600" cy="716095"/>
          </a:xfrm>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4" name="Picture 3"/>
          <p:cNvPicPr/>
          <p:nvPr/>
        </p:nvPicPr>
        <p:blipFill>
          <a:blip r:embed="rId3"/>
          <a:stretch>
            <a:fillRect/>
          </a:stretch>
        </p:blipFill>
        <p:spPr>
          <a:xfrm>
            <a:off x="4910409" y="1161073"/>
            <a:ext cx="3329940" cy="2981325"/>
          </a:xfrm>
          <a:prstGeom prst="rect">
            <a:avLst/>
          </a:prstGeom>
        </p:spPr>
      </p:pic>
      <p:pic>
        <p:nvPicPr>
          <p:cNvPr id="2" name="Picture 1"/>
          <p:cNvPicPr>
            <a:picLocks noChangeAspect="1"/>
          </p:cNvPicPr>
          <p:nvPr/>
        </p:nvPicPr>
        <p:blipFill>
          <a:blip r:embed="rId4"/>
          <a:stretch>
            <a:fillRect/>
          </a:stretch>
        </p:blipFill>
        <p:spPr>
          <a:xfrm>
            <a:off x="245999" y="941032"/>
            <a:ext cx="4263131" cy="3421405"/>
          </a:xfrm>
          <a:prstGeom prst="rect">
            <a:avLst/>
          </a:prstGeom>
        </p:spPr>
      </p:pic>
    </p:spTree>
    <p:extLst>
      <p:ext uri="{BB962C8B-B14F-4D97-AF65-F5344CB8AC3E}">
        <p14:creationId xmlns:p14="http://schemas.microsoft.com/office/powerpoint/2010/main" val="3632350466"/>
      </p:ext>
    </p:extLst>
  </p:cSld>
  <p:clrMapOvr>
    <a:masterClrMapping/>
  </p:clrMapOvr>
  <mc:AlternateContent xmlns:mc="http://schemas.openxmlformats.org/markup-compatibility/2006" xmlns:p14="http://schemas.microsoft.com/office/powerpoint/2010/main">
    <mc:Choice Requires="p14">
      <p:transition spd="slow" p14:dur="2000" advTm="5639"/>
    </mc:Choice>
    <mc:Fallback xmlns="">
      <p:transition spd="slow" advTm="563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679622" y="1359244"/>
            <a:ext cx="7265773" cy="2308324"/>
          </a:xfrm>
          <a:prstGeom prst="rect">
            <a:avLst/>
          </a:prstGeom>
          <a:noFill/>
        </p:spPr>
        <p:txBody>
          <a:bodyPr wrap="square" rtlCol="0">
            <a:spAutoFit/>
          </a:bodyPr>
          <a:lstStyle/>
          <a:p>
            <a:pPr marL="342900" indent="-342900">
              <a:buAutoNum type="arabicPeriod"/>
            </a:pPr>
            <a:r>
              <a:rPr lang="en-US" sz="2400" dirty="0" smtClean="0">
                <a:latin typeface="Arial" panose="020B0604020202020204" pitchFamily="34" charset="0"/>
                <a:cs typeface="Arial" panose="020B0604020202020204" pitchFamily="34" charset="0"/>
              </a:rPr>
              <a:t>Girl (parent) gets registration email</a:t>
            </a:r>
          </a:p>
          <a:p>
            <a:pPr marL="342900" indent="-342900">
              <a:buAutoNum type="arabicPeriod"/>
            </a:pPr>
            <a:r>
              <a:rPr lang="en-US" sz="2400" dirty="0" smtClean="0">
                <a:latin typeface="Arial" panose="020B0604020202020204" pitchFamily="34" charset="0"/>
                <a:cs typeface="Arial" panose="020B0604020202020204" pitchFamily="34" charset="0"/>
              </a:rPr>
              <a:t>Girl sets up site</a:t>
            </a:r>
          </a:p>
          <a:p>
            <a:pPr marL="342900" indent="-342900">
              <a:buAutoNum type="arabicPeriod"/>
            </a:pPr>
            <a:r>
              <a:rPr lang="en-US" sz="2400" dirty="0" smtClean="0">
                <a:latin typeface="Arial" panose="020B0604020202020204" pitchFamily="34" charset="0"/>
                <a:cs typeface="Arial" panose="020B0604020202020204" pitchFamily="34" charset="0"/>
              </a:rPr>
              <a:t>Parent approves and publishes it</a:t>
            </a:r>
          </a:p>
          <a:p>
            <a:pPr marL="342900" indent="-342900">
              <a:buAutoNum type="arabicPeriod"/>
            </a:pPr>
            <a:r>
              <a:rPr lang="en-US" sz="2400" dirty="0" smtClean="0">
                <a:latin typeface="Arial" panose="020B0604020202020204" pitchFamily="34" charset="0"/>
                <a:cs typeface="Arial" panose="020B0604020202020204" pitchFamily="34" charset="0"/>
              </a:rPr>
              <a:t>Girls build their customer list and send marketing emails</a:t>
            </a:r>
          </a:p>
          <a:p>
            <a:pPr marL="342900" indent="-342900">
              <a:buAutoNum type="arabicPeriod"/>
            </a:pPr>
            <a:r>
              <a:rPr lang="en-US" sz="2400" dirty="0" smtClean="0">
                <a:latin typeface="Arial" panose="020B0604020202020204" pitchFamily="34" charset="0"/>
                <a:cs typeface="Arial" panose="020B0604020202020204" pitchFamily="34" charset="0"/>
              </a:rPr>
              <a:t>Girls get orders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501765"/>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4" name="Picture 3"/>
          <p:cNvPicPr>
            <a:picLocks noChangeAspect="1"/>
          </p:cNvPicPr>
          <p:nvPr/>
        </p:nvPicPr>
        <p:blipFill>
          <a:blip r:embed="rId3"/>
          <a:stretch>
            <a:fillRect/>
          </a:stretch>
        </p:blipFill>
        <p:spPr>
          <a:xfrm>
            <a:off x="364840" y="1004887"/>
            <a:ext cx="7839321" cy="3480616"/>
          </a:xfrm>
          <a:prstGeom prst="rect">
            <a:avLst/>
          </a:prstGeom>
        </p:spPr>
      </p:pic>
    </p:spTree>
    <p:extLst>
      <p:ext uri="{BB962C8B-B14F-4D97-AF65-F5344CB8AC3E}">
        <p14:creationId xmlns:p14="http://schemas.microsoft.com/office/powerpoint/2010/main" val="1352913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0"/>
            <a:ext cx="8229600" cy="716095"/>
          </a:xfrm>
        </p:spPr>
        <p:txBody>
          <a:bodyPr/>
          <a:lstStyle/>
          <a:p>
            <a:r>
              <a:rPr lang="en-US" dirty="0" smtClean="0"/>
              <a:t>Digital Order Card 2.0</a:t>
            </a:r>
            <a:endParaRPr lang="en-US" dirty="0"/>
          </a:p>
        </p:txBody>
      </p:sp>
      <p:pic>
        <p:nvPicPr>
          <p:cNvPr id="6" name="Picture 5"/>
          <p:cNvPicPr/>
          <p:nvPr/>
        </p:nvPicPr>
        <p:blipFill>
          <a:blip r:embed="rId3"/>
          <a:stretch>
            <a:fillRect/>
          </a:stretch>
        </p:blipFill>
        <p:spPr>
          <a:xfrm>
            <a:off x="1535723" y="716095"/>
            <a:ext cx="5074627" cy="3795688"/>
          </a:xfrm>
          <a:prstGeom prst="rect">
            <a:avLst/>
          </a:prstGeom>
        </p:spPr>
      </p:pic>
      <p:sp>
        <p:nvSpPr>
          <p:cNvPr id="3" name="Rectangle 2"/>
          <p:cNvSpPr/>
          <p:nvPr/>
        </p:nvSpPr>
        <p:spPr>
          <a:xfrm>
            <a:off x="1945532" y="1303506"/>
            <a:ext cx="4221804" cy="476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24176" y="2049865"/>
            <a:ext cx="813916" cy="4622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068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1284971"/>
            <a:ext cx="8229600" cy="716095"/>
          </a:xfrm>
        </p:spPr>
        <p:txBody>
          <a:bodyPr>
            <a:normAutofit fontScale="90000"/>
          </a:bodyPr>
          <a:lstStyle/>
          <a:p>
            <a:r>
              <a:rPr lang="en-US" dirty="0" smtClean="0"/>
              <a:t>Digital Order Card 2.0</a:t>
            </a:r>
            <a:br>
              <a:rPr lang="en-US" dirty="0" smtClean="0"/>
            </a:br>
            <a:r>
              <a:rPr lang="en-US" dirty="0" smtClean="0"/>
              <a:t>Extended Information</a:t>
            </a:r>
            <a:endParaRPr lang="en-US" dirty="0"/>
          </a:p>
        </p:txBody>
      </p:sp>
    </p:spTree>
    <p:extLst>
      <p:ext uri="{BB962C8B-B14F-4D97-AF65-F5344CB8AC3E}">
        <p14:creationId xmlns:p14="http://schemas.microsoft.com/office/powerpoint/2010/main" val="663848281"/>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679622" y="988541"/>
            <a:ext cx="7265773" cy="1754326"/>
          </a:xfrm>
          <a:prstGeom prst="rect">
            <a:avLst/>
          </a:prstGeom>
          <a:noFill/>
        </p:spPr>
        <p:txBody>
          <a:bodyPr wrap="square" rtlCol="0">
            <a:spAutoFit/>
          </a:bodyPr>
          <a:lstStyle/>
          <a:p>
            <a:pPr marL="342900" indent="-342900">
              <a:buAutoNum type="arabicPeriod"/>
            </a:pPr>
            <a:r>
              <a:rPr lang="en-US" sz="2400" dirty="0" smtClean="0"/>
              <a:t>Shipping Minimums</a:t>
            </a:r>
          </a:p>
          <a:p>
            <a:endParaRPr lang="en-US" sz="2400" dirty="0" smtClean="0"/>
          </a:p>
          <a:p>
            <a:pPr marL="342900" indent="-342900">
              <a:buAutoNum type="arabicPeriod"/>
            </a:pPr>
            <a:r>
              <a:rPr lang="en-US" sz="2400" dirty="0" smtClean="0"/>
              <a:t>Games/Videos/Learning</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391314450"/>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939115"/>
            <a:ext cx="8229600" cy="1618734"/>
          </a:xfrm>
        </p:spPr>
        <p:txBody>
          <a:bodyPr>
            <a:normAutofit fontScale="90000"/>
          </a:bodyPr>
          <a:lstStyle/>
          <a:p>
            <a:r>
              <a:rPr lang="en-US" dirty="0" smtClean="0"/>
              <a:t>Digital Order Card 2.0</a:t>
            </a:r>
            <a:br>
              <a:rPr lang="en-US" dirty="0" smtClean="0"/>
            </a:br>
            <a:r>
              <a:rPr lang="en-US" dirty="0" smtClean="0"/>
              <a:t>Service Unit and Leader View</a:t>
            </a:r>
            <a:br>
              <a:rPr lang="en-US" dirty="0" smtClean="0"/>
            </a:br>
            <a:r>
              <a:rPr lang="en-US" dirty="0" smtClean="0"/>
              <a:t>Logging In</a:t>
            </a:r>
            <a:endParaRPr lang="en-US" dirty="0"/>
          </a:p>
        </p:txBody>
      </p:sp>
    </p:spTree>
    <p:extLst>
      <p:ext uri="{BB962C8B-B14F-4D97-AF65-F5344CB8AC3E}">
        <p14:creationId xmlns:p14="http://schemas.microsoft.com/office/powerpoint/2010/main" val="176953379"/>
      </p:ext>
    </p:extLst>
  </p:cSld>
  <p:clrMapOvr>
    <a:masterClrMapping/>
  </p:clrMapOvr>
  <mc:AlternateContent xmlns:mc="http://schemas.openxmlformats.org/markup-compatibility/2006" xmlns:p14="http://schemas.microsoft.com/office/powerpoint/2010/main">
    <mc:Choice Requires="p14">
      <p:transition spd="slow" p14:dur="2000" advTm="5195"/>
    </mc:Choice>
    <mc:Fallback xmlns="">
      <p:transition spd="slow" advTm="519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40" y="0"/>
            <a:ext cx="8229600" cy="716095"/>
          </a:xfrm>
        </p:spPr>
        <p:txBody>
          <a:bodyPr/>
          <a:lstStyle/>
          <a:p>
            <a:r>
              <a:rPr lang="en-US" dirty="0" smtClean="0"/>
              <a:t>Digital Order Card 2.0</a:t>
            </a:r>
            <a:endParaRPr lang="en-US" dirty="0"/>
          </a:p>
        </p:txBody>
      </p:sp>
      <p:sp>
        <p:nvSpPr>
          <p:cNvPr id="3" name="Rectangle 2"/>
          <p:cNvSpPr/>
          <p:nvPr/>
        </p:nvSpPr>
        <p:spPr>
          <a:xfrm>
            <a:off x="1945532" y="1303506"/>
            <a:ext cx="4221804" cy="476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24176" y="2049865"/>
            <a:ext cx="813916" cy="4622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945532" y="716095"/>
            <a:ext cx="4110076" cy="4290739"/>
          </a:xfrm>
          <a:prstGeom prst="rect">
            <a:avLst/>
          </a:prstGeom>
        </p:spPr>
      </p:pic>
    </p:spTree>
    <p:extLst>
      <p:ext uri="{BB962C8B-B14F-4D97-AF65-F5344CB8AC3E}">
        <p14:creationId xmlns:p14="http://schemas.microsoft.com/office/powerpoint/2010/main" val="3776121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840" y="103059"/>
            <a:ext cx="8229600" cy="716095"/>
          </a:xfrm>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3" name="Picture 2"/>
          <p:cNvPicPr>
            <a:picLocks noChangeAspect="1"/>
          </p:cNvPicPr>
          <p:nvPr/>
        </p:nvPicPr>
        <p:blipFill>
          <a:blip r:embed="rId3"/>
          <a:stretch>
            <a:fillRect/>
          </a:stretch>
        </p:blipFill>
        <p:spPr>
          <a:xfrm>
            <a:off x="1510145" y="819154"/>
            <a:ext cx="5324768" cy="4341128"/>
          </a:xfrm>
          <a:prstGeom prst="rect">
            <a:avLst/>
          </a:prstGeom>
        </p:spPr>
      </p:pic>
      <p:sp>
        <p:nvSpPr>
          <p:cNvPr id="5" name="Rectangle 4"/>
          <p:cNvSpPr/>
          <p:nvPr/>
        </p:nvSpPr>
        <p:spPr>
          <a:xfrm>
            <a:off x="2734597" y="880627"/>
            <a:ext cx="392806" cy="125982"/>
          </a:xfrm>
          <a:prstGeom prst="rect">
            <a:avLst/>
          </a:prstGeom>
          <a:noFill/>
          <a:ln w="2540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083400" y="3000140"/>
            <a:ext cx="635672" cy="665144"/>
          </a:xfrm>
          <a:prstGeom prst="rect">
            <a:avLst/>
          </a:prstGeom>
          <a:noFill/>
          <a:ln w="2540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95328" y="3000140"/>
            <a:ext cx="635672" cy="665144"/>
          </a:xfrm>
          <a:prstGeom prst="rect">
            <a:avLst/>
          </a:prstGeom>
          <a:noFill/>
          <a:ln w="25400">
            <a:solidFill>
              <a:srgbClr val="EE3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336951"/>
      </p:ext>
    </p:extLst>
  </p:cSld>
  <p:clrMapOvr>
    <a:masterClrMapping/>
  </p:clrMapOvr>
  <mc:AlternateContent xmlns:mc="http://schemas.openxmlformats.org/markup-compatibility/2006" xmlns:p14="http://schemas.microsoft.com/office/powerpoint/2010/main">
    <mc:Choice Requires="p14">
      <p:transition spd="slow" p14:dur="2000" advTm="5399"/>
    </mc:Choice>
    <mc:Fallback xmlns="">
      <p:transition spd="slow" advTm="539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4840" y="103059"/>
            <a:ext cx="8229600" cy="716095"/>
          </a:xfrm>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3" name="Picture 2"/>
          <p:cNvPicPr/>
          <p:nvPr/>
        </p:nvPicPr>
        <p:blipFill>
          <a:blip r:embed="rId3"/>
          <a:stretch>
            <a:fillRect/>
          </a:stretch>
        </p:blipFill>
        <p:spPr>
          <a:xfrm>
            <a:off x="2041111" y="819154"/>
            <a:ext cx="3975100" cy="3890010"/>
          </a:xfrm>
          <a:prstGeom prst="rect">
            <a:avLst/>
          </a:prstGeom>
        </p:spPr>
      </p:pic>
      <p:sp>
        <p:nvSpPr>
          <p:cNvPr id="2" name="Rectangle 1"/>
          <p:cNvSpPr/>
          <p:nvPr/>
        </p:nvSpPr>
        <p:spPr>
          <a:xfrm>
            <a:off x="4141694" y="4203166"/>
            <a:ext cx="1598279" cy="505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903462"/>
      </p:ext>
    </p:extLst>
  </p:cSld>
  <p:clrMapOvr>
    <a:masterClrMapping/>
  </p:clrMapOvr>
  <mc:AlternateContent xmlns:mc="http://schemas.openxmlformats.org/markup-compatibility/2006" xmlns:p14="http://schemas.microsoft.com/office/powerpoint/2010/main">
    <mc:Choice Requires="p14">
      <p:transition spd="slow" p14:dur="2000" advTm="5399"/>
    </mc:Choice>
    <mc:Fallback xmlns="">
      <p:transition spd="slow" advTm="539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22371" y="3824595"/>
            <a:ext cx="231926" cy="103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16805" y="3829500"/>
            <a:ext cx="451979" cy="98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19355" y="3920412"/>
            <a:ext cx="451979" cy="98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9420" y="3857431"/>
            <a:ext cx="451979" cy="98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247867" y="3841770"/>
            <a:ext cx="451979" cy="98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119423" y="2926853"/>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069228" y="2917523"/>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041451" y="2926853"/>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039802" y="3691545"/>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076151" y="3699530"/>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125790" y="3702302"/>
            <a:ext cx="585069" cy="143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p:txBody>
          <a:bodyPr>
            <a:noAutofit/>
          </a:bodyPr>
          <a:lstStyle/>
          <a:p>
            <a:r>
              <a:rPr lang="en-US" dirty="0"/>
              <a:t>Digital Order </a:t>
            </a:r>
            <a:r>
              <a:rPr lang="en-US" dirty="0" smtClean="0"/>
              <a:t>Card 2.0</a:t>
            </a:r>
            <a:r>
              <a:rPr lang="en-US" sz="2400" dirty="0" smtClean="0"/>
              <a:t/>
            </a:r>
            <a:br>
              <a:rPr lang="en-US" sz="2400" dirty="0" smtClean="0"/>
            </a:br>
            <a:endParaRPr lang="en-US" sz="1600" dirty="0"/>
          </a:p>
        </p:txBody>
      </p:sp>
      <p:pic>
        <p:nvPicPr>
          <p:cNvPr id="5" name="Picture 4"/>
          <p:cNvPicPr>
            <a:picLocks noChangeAspect="1"/>
          </p:cNvPicPr>
          <p:nvPr/>
        </p:nvPicPr>
        <p:blipFill>
          <a:blip r:embed="rId3"/>
          <a:stretch>
            <a:fillRect/>
          </a:stretch>
        </p:blipFill>
        <p:spPr>
          <a:xfrm>
            <a:off x="1295400" y="737543"/>
            <a:ext cx="5933303" cy="4096394"/>
          </a:xfrm>
          <a:prstGeom prst="rect">
            <a:avLst/>
          </a:prstGeom>
        </p:spPr>
      </p:pic>
    </p:spTree>
    <p:extLst>
      <p:ext uri="{BB962C8B-B14F-4D97-AF65-F5344CB8AC3E}">
        <p14:creationId xmlns:p14="http://schemas.microsoft.com/office/powerpoint/2010/main" val="2448144790"/>
      </p:ext>
    </p:extLst>
  </p:cSld>
  <p:clrMapOvr>
    <a:masterClrMapping/>
  </p:clrMapOvr>
  <mc:AlternateContent xmlns:mc="http://schemas.openxmlformats.org/markup-compatibility/2006" xmlns:p14="http://schemas.microsoft.com/office/powerpoint/2010/main">
    <mc:Choice Requires="p14">
      <p:transition spd="slow" p14:dur="2000" advTm="5288"/>
    </mc:Choice>
    <mc:Fallback xmlns="">
      <p:transition spd="slow" advTm="5288"/>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Digital Order Card 2.0 </a:t>
            </a:r>
            <a:r>
              <a:rPr lang="en-US" dirty="0" smtClean="0"/>
              <a:t/>
            </a:r>
            <a:br>
              <a:rPr lang="en-US" dirty="0" smtClean="0"/>
            </a:br>
            <a:r>
              <a:rPr lang="en-US" dirty="0" smtClean="0"/>
              <a:t>Questions?</a:t>
            </a:r>
            <a:endParaRPr lang="en-US" dirty="0"/>
          </a:p>
        </p:txBody>
      </p:sp>
      <p:sp>
        <p:nvSpPr>
          <p:cNvPr id="7" name="Text Placeholder 5"/>
          <p:cNvSpPr>
            <a:spLocks noGrp="1"/>
          </p:cNvSpPr>
          <p:nvPr>
            <p:ph type="body" sz="quarter" idx="10"/>
          </p:nvPr>
        </p:nvSpPr>
        <p:spPr/>
        <p:txBody>
          <a:bodyPr>
            <a:normAutofit/>
          </a:bodyPr>
          <a:lstStyle/>
          <a:p>
            <a:endParaRPr lang="en-US" sz="1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090785"/>
      </p:ext>
    </p:extLst>
  </p:cSld>
  <p:clrMapOvr>
    <a:masterClrMapping/>
  </p:clrMapOvr>
  <mc:AlternateContent xmlns:mc="http://schemas.openxmlformats.org/markup-compatibility/2006" xmlns:p14="http://schemas.microsoft.com/office/powerpoint/2010/main">
    <mc:Choice Requires="p14">
      <p:transition spd="slow" p14:dur="2000" advTm="17810"/>
    </mc:Choice>
    <mc:Fallback xmlns="">
      <p:transition spd="slow" advTm="178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4840" y="103059"/>
            <a:ext cx="8229600" cy="716095"/>
          </a:xfrm>
        </p:spPr>
        <p:txBody>
          <a:bodyPr>
            <a:noAutofit/>
          </a:bodyPr>
          <a:lstStyle/>
          <a:p>
            <a:r>
              <a:rPr lang="en-US" dirty="0"/>
              <a:t>Digital Order Card </a:t>
            </a:r>
            <a:r>
              <a:rPr lang="en-US" dirty="0" smtClean="0"/>
              <a:t>2.0</a:t>
            </a:r>
            <a:r>
              <a:rPr lang="en-US" sz="2400" dirty="0" smtClean="0"/>
              <a:t/>
            </a:r>
            <a:br>
              <a:rPr lang="en-US" sz="2400" dirty="0" smtClean="0"/>
            </a:br>
            <a:endParaRPr lang="en-US" sz="1600" dirty="0"/>
          </a:p>
        </p:txBody>
      </p:sp>
      <p:sp>
        <p:nvSpPr>
          <p:cNvPr id="2" name="TextBox 1"/>
          <p:cNvSpPr txBox="1"/>
          <p:nvPr/>
        </p:nvSpPr>
        <p:spPr>
          <a:xfrm>
            <a:off x="234778" y="819154"/>
            <a:ext cx="7179276" cy="3970318"/>
          </a:xfrm>
          <a:prstGeom prst="rect">
            <a:avLst/>
          </a:prstGeom>
          <a:noFill/>
        </p:spPr>
        <p:txBody>
          <a:bodyPr wrap="square" rtlCol="0">
            <a:spAutoFit/>
          </a:bodyPr>
          <a:lstStyle/>
          <a:p>
            <a:pPr algn="ctr"/>
            <a:r>
              <a:rPr lang="en-US" b="1" dirty="0" smtClean="0"/>
              <a:t>Troop leader/SU registration process</a:t>
            </a:r>
          </a:p>
          <a:p>
            <a:endParaRPr lang="en-US" dirty="0" smtClean="0"/>
          </a:p>
          <a:p>
            <a:r>
              <a:rPr lang="en-US" b="1" dirty="0" smtClean="0"/>
              <a:t>Scenario 1</a:t>
            </a:r>
          </a:p>
          <a:p>
            <a:r>
              <a:rPr lang="en-US" dirty="0" smtClean="0"/>
              <a:t>Adult is a SU Cookie Person, not a parent or leader</a:t>
            </a:r>
          </a:p>
          <a:p>
            <a:endParaRPr lang="en-US" dirty="0"/>
          </a:p>
          <a:p>
            <a:pPr marL="342900" indent="-342900">
              <a:buFont typeface="+mj-lt"/>
              <a:buAutoNum type="arabicPeriod"/>
            </a:pPr>
            <a:r>
              <a:rPr lang="en-US" dirty="0" smtClean="0"/>
              <a:t>Volunteer </a:t>
            </a:r>
            <a:r>
              <a:rPr lang="en-US" dirty="0"/>
              <a:t>gets email </a:t>
            </a:r>
          </a:p>
          <a:p>
            <a:pPr marL="342900" indent="-342900">
              <a:buFont typeface="+mj-lt"/>
              <a:buAutoNum type="arabicPeriod"/>
            </a:pPr>
            <a:r>
              <a:rPr lang="en-US" dirty="0" smtClean="0"/>
              <a:t>Clicks </a:t>
            </a:r>
            <a:r>
              <a:rPr lang="en-US" dirty="0"/>
              <a:t>on link to go to digital </a:t>
            </a:r>
            <a:r>
              <a:rPr lang="en-US" dirty="0" smtClean="0"/>
              <a:t>cookie</a:t>
            </a:r>
          </a:p>
          <a:p>
            <a:pPr marL="342900" indent="-342900">
              <a:buFont typeface="+mj-lt"/>
              <a:buAutoNum type="arabicPeriod"/>
            </a:pPr>
            <a:r>
              <a:rPr lang="en-US" dirty="0" smtClean="0"/>
              <a:t>Sets password and logs in</a:t>
            </a:r>
            <a:endParaRPr lang="en-US" dirty="0"/>
          </a:p>
          <a:p>
            <a:pPr marL="342900" indent="-342900">
              <a:buFont typeface="+mj-lt"/>
              <a:buAutoNum type="arabicPeriod"/>
            </a:pPr>
            <a:r>
              <a:rPr lang="en-US" dirty="0" smtClean="0"/>
              <a:t>Watches </a:t>
            </a:r>
            <a:r>
              <a:rPr lang="en-US" dirty="0"/>
              <a:t>safety video (even if no girls)</a:t>
            </a:r>
          </a:p>
          <a:p>
            <a:pPr marL="342900" indent="-342900">
              <a:buFont typeface="+mj-lt"/>
              <a:buAutoNum type="arabicPeriod"/>
            </a:pPr>
            <a:r>
              <a:rPr lang="en-US" dirty="0" smtClean="0"/>
              <a:t>Signs Terms and Conditions </a:t>
            </a:r>
            <a:r>
              <a:rPr lang="en-US" dirty="0"/>
              <a:t>for volunteer</a:t>
            </a:r>
          </a:p>
          <a:p>
            <a:pPr marL="342900" indent="-342900">
              <a:buFont typeface="+mj-lt"/>
              <a:buAutoNum type="arabicPeriod"/>
            </a:pPr>
            <a:r>
              <a:rPr lang="en-US" dirty="0" smtClean="0"/>
              <a:t>Is </a:t>
            </a:r>
            <a:r>
              <a:rPr lang="en-US" dirty="0"/>
              <a:t>taken to the </a:t>
            </a:r>
            <a:r>
              <a:rPr lang="en-US" dirty="0" smtClean="0"/>
              <a:t>SU </a:t>
            </a:r>
            <a:r>
              <a:rPr lang="en-US" dirty="0"/>
              <a:t>Dashboard </a:t>
            </a:r>
          </a:p>
          <a:p>
            <a:endParaRPr lang="en-US" dirty="0" smtClean="0"/>
          </a:p>
          <a:p>
            <a:endParaRPr lang="en-US" dirty="0" smtClean="0"/>
          </a:p>
          <a:p>
            <a:endParaRPr lang="en-US" dirty="0"/>
          </a:p>
        </p:txBody>
      </p:sp>
    </p:spTree>
    <p:extLst>
      <p:ext uri="{BB962C8B-B14F-4D97-AF65-F5344CB8AC3E}">
        <p14:creationId xmlns:p14="http://schemas.microsoft.com/office/powerpoint/2010/main" val="1389995686"/>
      </p:ext>
    </p:extLst>
  </p:cSld>
  <p:clrMapOvr>
    <a:masterClrMapping/>
  </p:clrMapOvr>
  <mc:AlternateContent xmlns:mc="http://schemas.openxmlformats.org/markup-compatibility/2006" xmlns:p14="http://schemas.microsoft.com/office/powerpoint/2010/main">
    <mc:Choice Requires="p14">
      <p:transition spd="slow" p14:dur="2000" advTm="5457"/>
    </mc:Choice>
    <mc:Fallback xmlns="">
      <p:transition spd="slow" advTm="545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4840" y="1016436"/>
            <a:ext cx="7671329" cy="3555564"/>
          </a:xfrm>
          <a:prstGeom prst="rect">
            <a:avLst/>
          </a:prstGeom>
        </p:spPr>
      </p:pic>
      <p:sp>
        <p:nvSpPr>
          <p:cNvPr id="2" name="Title 1"/>
          <p:cNvSpPr>
            <a:spLocks noGrp="1"/>
          </p:cNvSpPr>
          <p:nvPr>
            <p:ph type="title"/>
          </p:nvPr>
        </p:nvSpPr>
        <p:spPr/>
        <p:txBody>
          <a:bodyPr/>
          <a:lstStyle/>
          <a:p>
            <a:r>
              <a:rPr lang="en-US" dirty="0" smtClean="0"/>
              <a:t>Digital Order Card 2.0</a:t>
            </a:r>
            <a:endParaRPr lang="en-US" dirty="0"/>
          </a:p>
        </p:txBody>
      </p:sp>
    </p:spTree>
    <p:extLst>
      <p:ext uri="{BB962C8B-B14F-4D97-AF65-F5344CB8AC3E}">
        <p14:creationId xmlns:p14="http://schemas.microsoft.com/office/powerpoint/2010/main" val="187213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3" name="Picture 2"/>
          <p:cNvPicPr>
            <a:picLocks noChangeAspect="1"/>
          </p:cNvPicPr>
          <p:nvPr/>
        </p:nvPicPr>
        <p:blipFill>
          <a:blip r:embed="rId3"/>
          <a:stretch>
            <a:fillRect/>
          </a:stretch>
        </p:blipFill>
        <p:spPr>
          <a:xfrm>
            <a:off x="1655805" y="731607"/>
            <a:ext cx="4930346" cy="4345720"/>
          </a:xfrm>
          <a:prstGeom prst="rect">
            <a:avLst/>
          </a:prstGeom>
        </p:spPr>
      </p:pic>
    </p:spTree>
    <p:extLst>
      <p:ext uri="{BB962C8B-B14F-4D97-AF65-F5344CB8AC3E}">
        <p14:creationId xmlns:p14="http://schemas.microsoft.com/office/powerpoint/2010/main" val="152355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4" name="Picture 3"/>
          <p:cNvPicPr>
            <a:picLocks noChangeAspect="1"/>
          </p:cNvPicPr>
          <p:nvPr/>
        </p:nvPicPr>
        <p:blipFill>
          <a:blip r:embed="rId3"/>
          <a:stretch>
            <a:fillRect/>
          </a:stretch>
        </p:blipFill>
        <p:spPr>
          <a:xfrm>
            <a:off x="1276221" y="811746"/>
            <a:ext cx="5878341" cy="4331754"/>
          </a:xfrm>
          <a:prstGeom prst="rect">
            <a:avLst/>
          </a:prstGeom>
        </p:spPr>
      </p:pic>
    </p:spTree>
    <p:extLst>
      <p:ext uri="{BB962C8B-B14F-4D97-AF65-F5344CB8AC3E}">
        <p14:creationId xmlns:p14="http://schemas.microsoft.com/office/powerpoint/2010/main" val="2865741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Order Card 2.0</a:t>
            </a:r>
            <a:endParaRPr lang="en-US" dirty="0"/>
          </a:p>
        </p:txBody>
      </p:sp>
      <p:pic>
        <p:nvPicPr>
          <p:cNvPr id="4" name="Picture 3"/>
          <p:cNvPicPr/>
          <p:nvPr/>
        </p:nvPicPr>
        <p:blipFill>
          <a:blip r:embed="rId3"/>
          <a:stretch>
            <a:fillRect/>
          </a:stretch>
        </p:blipFill>
        <p:spPr>
          <a:xfrm>
            <a:off x="1234661" y="979708"/>
            <a:ext cx="5592417" cy="3322279"/>
          </a:xfrm>
          <a:prstGeom prst="rect">
            <a:avLst/>
          </a:prstGeom>
        </p:spPr>
      </p:pic>
    </p:spTree>
    <p:extLst>
      <p:ext uri="{BB962C8B-B14F-4D97-AF65-F5344CB8AC3E}">
        <p14:creationId xmlns:p14="http://schemas.microsoft.com/office/powerpoint/2010/main" val="2988235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_pink header_v1">
  <a:themeElements>
    <a:clrScheme name="Custom 5">
      <a:dk1>
        <a:sysClr val="windowText" lastClr="000000"/>
      </a:dk1>
      <a:lt1>
        <a:sysClr val="window" lastClr="FFFFFF"/>
      </a:lt1>
      <a:dk2>
        <a:srgbClr val="00AE58"/>
      </a:dk2>
      <a:lt2>
        <a:srgbClr val="BCBEC0"/>
      </a:lt2>
      <a:accent1>
        <a:srgbClr val="00AAE5"/>
      </a:accent1>
      <a:accent2>
        <a:srgbClr val="EE3124"/>
      </a:accent2>
      <a:accent3>
        <a:srgbClr val="6E298D"/>
      </a:accent3>
      <a:accent4>
        <a:srgbClr val="F8971D"/>
      </a:accent4>
      <a:accent5>
        <a:srgbClr val="92D050"/>
      </a:accent5>
      <a:accent6>
        <a:srgbClr val="FAA61A"/>
      </a:accent6>
      <a:hlink>
        <a:srgbClr val="0000FF"/>
      </a:hlink>
      <a:folHlink>
        <a:srgbClr val="AB21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4 image_li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4 image_cy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4 image_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15_SO_BM_16.9_Presentation-Master-Arial_v2</Template>
  <TotalTime>18256</TotalTime>
  <Words>2475</Words>
  <Application>Microsoft Office PowerPoint</Application>
  <PresentationFormat>On-screen Show (16:9)</PresentationFormat>
  <Paragraphs>266</Paragraphs>
  <Slides>44</Slides>
  <Notes>43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Presentation1_pink header_v1</vt:lpstr>
      <vt:lpstr>3/4 image_lime</vt:lpstr>
      <vt:lpstr>3/4 image_cyan</vt:lpstr>
      <vt:lpstr>3/4 image_purple</vt:lpstr>
      <vt:lpstr>PowerPoint Presentation</vt:lpstr>
      <vt:lpstr>PowerPoint Presentation</vt:lpstr>
      <vt:lpstr>Digital Order Card 2.0 What is it?</vt:lpstr>
      <vt:lpstr>Digital Order Card 2.0 Service Unit and Leader View Logging In</vt:lpstr>
      <vt:lpstr>Digital Order Card 2.0 </vt:lpstr>
      <vt:lpstr>Digital Order Card 2.0</vt:lpstr>
      <vt:lpstr>Digital Order Card 2.0</vt:lpstr>
      <vt:lpstr>Digital Order Card 2.0</vt:lpstr>
      <vt:lpstr>Digital Order Card 2.0</vt:lpstr>
      <vt:lpstr>Digital Order Card 2.0</vt:lpstr>
      <vt:lpstr>Digital Order Card 2.0 </vt:lpstr>
      <vt:lpstr>Digital Order Card 2.0 </vt:lpstr>
      <vt:lpstr>Digital Order Card 2.0 </vt:lpstr>
      <vt:lpstr>Digital Order Card 2.0 </vt:lpstr>
      <vt:lpstr>Digital Order Card 2.0 Service Unit and Leader View Dashboard</vt:lpstr>
      <vt:lpstr>Digital Order Card 2.0 </vt:lpstr>
      <vt:lpstr>Digital Order Card 2.0 </vt:lpstr>
      <vt:lpstr>Digital Order Card 2.0 </vt:lpstr>
      <vt:lpstr>Digital Order Card 2.0 </vt:lpstr>
      <vt:lpstr>Digital Order Card 2.0 Leader Views-eBudde</vt:lpstr>
      <vt:lpstr>Digital Order Card 2.0 </vt:lpstr>
      <vt:lpstr>Digital Order Card 2.0 </vt:lpstr>
      <vt:lpstr>Digital Order Card 2.0 </vt:lpstr>
      <vt:lpstr>Digital Order Card 2.0 Girl Experience</vt:lpstr>
      <vt:lpstr>Digital Order Card 2.0 </vt:lpstr>
      <vt:lpstr>Digital Order Card 2.0</vt:lpstr>
      <vt:lpstr>Digital Order Card 2.0</vt:lpstr>
      <vt:lpstr>Digital Order Card 2.0</vt:lpstr>
      <vt:lpstr>Digital Order Card 2.0</vt:lpstr>
      <vt:lpstr>Digital Order Card 2.0</vt:lpstr>
      <vt:lpstr>Digital Order Card 2.0</vt:lpstr>
      <vt:lpstr>Digital Order Card 2.0 </vt:lpstr>
      <vt:lpstr>Digital Order Card 2.0 </vt:lpstr>
      <vt:lpstr>Digital Order Card 2.0 </vt:lpstr>
      <vt:lpstr>Digital Order Card 2.0 </vt:lpstr>
      <vt:lpstr>Digital Order Card 2.0</vt:lpstr>
      <vt:lpstr>Digital Order Card 2.0</vt:lpstr>
      <vt:lpstr>Digital Order Card 2.0 Extended Information</vt:lpstr>
      <vt:lpstr>Digital Order Card 2.0 </vt:lpstr>
      <vt:lpstr>Digital Order Card 2.0</vt:lpstr>
      <vt:lpstr>Digital Order Card 2.0 </vt:lpstr>
      <vt:lpstr>Digital Order Card 2.0 </vt:lpstr>
      <vt:lpstr>Digital Order Card 2.0 </vt:lpstr>
      <vt:lpstr>Digital Order Card 2.0  Questions?</vt:lpstr>
    </vt:vector>
  </TitlesOfParts>
  <Company>GSUSA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Stilwell, Desiree</dc:creator>
  <cp:lastModifiedBy>Jena LeMire</cp:lastModifiedBy>
  <cp:revision>206</cp:revision>
  <dcterms:created xsi:type="dcterms:W3CDTF">2015-05-29T12:44:53Z</dcterms:created>
  <dcterms:modified xsi:type="dcterms:W3CDTF">2015-10-30T17:16:26Z</dcterms:modified>
</cp:coreProperties>
</file>