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70" d="100"/>
          <a:sy n="70" d="100"/>
        </p:scale>
        <p:origin x="-1488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1406-D440-4013-A618-B8F22C05BCD7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5E82-A35C-47F8-91AB-14002331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4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1406-D440-4013-A618-B8F22C05BCD7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5E82-A35C-47F8-91AB-14002331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1406-D440-4013-A618-B8F22C05BCD7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5E82-A35C-47F8-91AB-14002331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6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1406-D440-4013-A618-B8F22C05BCD7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5E82-A35C-47F8-91AB-14002331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9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1406-D440-4013-A618-B8F22C05BCD7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5E82-A35C-47F8-91AB-14002331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9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1406-D440-4013-A618-B8F22C05BCD7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5E82-A35C-47F8-91AB-14002331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31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1406-D440-4013-A618-B8F22C05BCD7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5E82-A35C-47F8-91AB-14002331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2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1406-D440-4013-A618-B8F22C05BCD7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5E82-A35C-47F8-91AB-14002331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3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1406-D440-4013-A618-B8F22C05BCD7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5E82-A35C-47F8-91AB-14002331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1406-D440-4013-A618-B8F22C05BCD7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5E82-A35C-47F8-91AB-14002331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0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1406-D440-4013-A618-B8F22C05BCD7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5E82-A35C-47F8-91AB-14002331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3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31406-D440-4013-A618-B8F22C05BCD7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5E82-A35C-47F8-91AB-14002331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5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275" y="-1752600"/>
            <a:ext cx="10734675" cy="1019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2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1247775"/>
            <a:ext cx="11563350" cy="871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6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-1219200"/>
            <a:ext cx="11563350" cy="871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62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523875"/>
            <a:ext cx="11020425" cy="905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5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6337" y="-190500"/>
            <a:ext cx="11591925" cy="720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6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00025"/>
            <a:ext cx="11010900" cy="820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8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1143000"/>
            <a:ext cx="9982200" cy="1003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8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072" y="-1484194"/>
            <a:ext cx="9972675" cy="997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845" y="2057400"/>
            <a:ext cx="6781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0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650" y="-1219200"/>
            <a:ext cx="10382250" cy="891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9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990600"/>
            <a:ext cx="11039475" cy="915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2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-1066800"/>
            <a:ext cx="11468100" cy="847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72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457200"/>
            <a:ext cx="10410825" cy="764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0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533400"/>
            <a:ext cx="10267950" cy="757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83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857250"/>
            <a:ext cx="9848850" cy="878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3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6007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Dellow</dc:creator>
  <cp:lastModifiedBy>Jena LeMire</cp:lastModifiedBy>
  <cp:revision>12</cp:revision>
  <dcterms:created xsi:type="dcterms:W3CDTF">2015-10-02T18:59:47Z</dcterms:created>
  <dcterms:modified xsi:type="dcterms:W3CDTF">2015-10-22T22:55:33Z</dcterms:modified>
</cp:coreProperties>
</file>